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docx" ContentType="application/vnd.openxmlformats-officedocument.wordprocessingml.document"/>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4.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5.xml" ContentType="application/vnd.openxmlformats-officedocument.theme+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6.xml" ContentType="application/vnd.openxmlformats-officedocument.theme+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7.xml" ContentType="application/vnd.openxmlformats-officedocument.theme+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theme/theme8.xml" ContentType="application/vnd.openxmlformats-officedocument.theme+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theme/theme9.xml" ContentType="application/vnd.openxmlformats-officedocument.theme+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theme/theme10.xml" ContentType="application/vnd.openxmlformats-officedocument.theme+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theme/theme11.xml" ContentType="application/vnd.openxmlformats-officedocument.theme+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theme/theme12.xml" ContentType="application/vnd.openxmlformats-officedocument.theme+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theme/theme13.xml" ContentType="application/vnd.openxmlformats-officedocument.theme+xml"/>
  <Override PartName="/ppt/theme/theme1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 id="2147483700" r:id="rId2"/>
    <p:sldMasterId id="2147483737" r:id="rId3"/>
    <p:sldMasterId id="2147483949" r:id="rId4"/>
    <p:sldMasterId id="2147484010" r:id="rId5"/>
    <p:sldMasterId id="2147484109" r:id="rId6"/>
    <p:sldMasterId id="2147484122" r:id="rId7"/>
    <p:sldMasterId id="2147484134" r:id="rId8"/>
    <p:sldMasterId id="2147484146" r:id="rId9"/>
    <p:sldMasterId id="2147484158" r:id="rId10"/>
    <p:sldMasterId id="2147484182" r:id="rId11"/>
    <p:sldMasterId id="2147484195" r:id="rId12"/>
    <p:sldMasterId id="2147484219" r:id="rId13"/>
  </p:sldMasterIdLst>
  <p:notesMasterIdLst>
    <p:notesMasterId r:id="rId41"/>
  </p:notesMasterIdLst>
  <p:sldIdLst>
    <p:sldId id="405" r:id="rId14"/>
    <p:sldId id="360" r:id="rId15"/>
    <p:sldId id="577" r:id="rId16"/>
    <p:sldId id="578" r:id="rId17"/>
    <p:sldId id="579" r:id="rId18"/>
    <p:sldId id="580" r:id="rId19"/>
    <p:sldId id="581" r:id="rId20"/>
    <p:sldId id="362" r:id="rId21"/>
    <p:sldId id="592" r:id="rId22"/>
    <p:sldId id="573" r:id="rId23"/>
    <p:sldId id="587" r:id="rId24"/>
    <p:sldId id="572" r:id="rId25"/>
    <p:sldId id="586" r:id="rId26"/>
    <p:sldId id="588" r:id="rId27"/>
    <p:sldId id="574" r:id="rId28"/>
    <p:sldId id="575" r:id="rId29"/>
    <p:sldId id="589" r:id="rId30"/>
    <p:sldId id="576" r:id="rId31"/>
    <p:sldId id="590" r:id="rId32"/>
    <p:sldId id="582" r:id="rId33"/>
    <p:sldId id="584" r:id="rId34"/>
    <p:sldId id="583" r:id="rId35"/>
    <p:sldId id="591" r:id="rId36"/>
    <p:sldId id="483" r:id="rId37"/>
    <p:sldId id="595" r:id="rId38"/>
    <p:sldId id="594" r:id="rId39"/>
    <p:sldId id="491" r:id="rId40"/>
  </p:sldIdLst>
  <p:sldSz cx="9144000" cy="5143500" type="screen16x9"/>
  <p:notesSz cx="6858000" cy="9144000"/>
  <p:defaultTextStyle>
    <a:defPPr>
      <a:defRPr lang="zh-TW"/>
    </a:defPPr>
    <a:lvl1pPr marL="0" algn="l" defTabSz="912510" rtl="0" eaLnBrk="1" latinLnBrk="0" hangingPunct="1">
      <a:defRPr sz="1800" kern="1200">
        <a:solidFill>
          <a:schemeClr val="tx1"/>
        </a:solidFill>
        <a:latin typeface="+mn-lt"/>
        <a:ea typeface="+mn-ea"/>
        <a:cs typeface="+mn-cs"/>
      </a:defRPr>
    </a:lvl1pPr>
    <a:lvl2pPr marL="456194" algn="l" defTabSz="912510" rtl="0" eaLnBrk="1" latinLnBrk="0" hangingPunct="1">
      <a:defRPr sz="1800" kern="1200">
        <a:solidFill>
          <a:schemeClr val="tx1"/>
        </a:solidFill>
        <a:latin typeface="+mn-lt"/>
        <a:ea typeface="+mn-ea"/>
        <a:cs typeface="+mn-cs"/>
      </a:defRPr>
    </a:lvl2pPr>
    <a:lvl3pPr marL="912510" algn="l" defTabSz="912510" rtl="0" eaLnBrk="1" latinLnBrk="0" hangingPunct="1">
      <a:defRPr sz="1800" kern="1200">
        <a:solidFill>
          <a:schemeClr val="tx1"/>
        </a:solidFill>
        <a:latin typeface="+mn-lt"/>
        <a:ea typeface="+mn-ea"/>
        <a:cs typeface="+mn-cs"/>
      </a:defRPr>
    </a:lvl3pPr>
    <a:lvl4pPr marL="1368744" algn="l" defTabSz="912510" rtl="0" eaLnBrk="1" latinLnBrk="0" hangingPunct="1">
      <a:defRPr sz="1800" kern="1200">
        <a:solidFill>
          <a:schemeClr val="tx1"/>
        </a:solidFill>
        <a:latin typeface="+mn-lt"/>
        <a:ea typeface="+mn-ea"/>
        <a:cs typeface="+mn-cs"/>
      </a:defRPr>
    </a:lvl4pPr>
    <a:lvl5pPr marL="1825019" algn="l" defTabSz="912510" rtl="0" eaLnBrk="1" latinLnBrk="0" hangingPunct="1">
      <a:defRPr sz="1800" kern="1200">
        <a:solidFill>
          <a:schemeClr val="tx1"/>
        </a:solidFill>
        <a:latin typeface="+mn-lt"/>
        <a:ea typeface="+mn-ea"/>
        <a:cs typeface="+mn-cs"/>
      </a:defRPr>
    </a:lvl5pPr>
    <a:lvl6pPr marL="2281212" algn="l" defTabSz="912510" rtl="0" eaLnBrk="1" latinLnBrk="0" hangingPunct="1">
      <a:defRPr sz="1800" kern="1200">
        <a:solidFill>
          <a:schemeClr val="tx1"/>
        </a:solidFill>
        <a:latin typeface="+mn-lt"/>
        <a:ea typeface="+mn-ea"/>
        <a:cs typeface="+mn-cs"/>
      </a:defRPr>
    </a:lvl6pPr>
    <a:lvl7pPr marL="2737406" algn="l" defTabSz="912510" rtl="0" eaLnBrk="1" latinLnBrk="0" hangingPunct="1">
      <a:defRPr sz="1800" kern="1200">
        <a:solidFill>
          <a:schemeClr val="tx1"/>
        </a:solidFill>
        <a:latin typeface="+mn-lt"/>
        <a:ea typeface="+mn-ea"/>
        <a:cs typeface="+mn-cs"/>
      </a:defRPr>
    </a:lvl7pPr>
    <a:lvl8pPr marL="3193688" algn="l" defTabSz="912510" rtl="0" eaLnBrk="1" latinLnBrk="0" hangingPunct="1">
      <a:defRPr sz="1800" kern="1200">
        <a:solidFill>
          <a:schemeClr val="tx1"/>
        </a:solidFill>
        <a:latin typeface="+mn-lt"/>
        <a:ea typeface="+mn-ea"/>
        <a:cs typeface="+mn-cs"/>
      </a:defRPr>
    </a:lvl8pPr>
    <a:lvl9pPr marL="3649942" algn="l" defTabSz="91251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FF33CC"/>
    <a:srgbClr val="FFFFCC"/>
    <a:srgbClr val="33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488" autoAdjust="0"/>
    <p:restoredTop sz="98021" autoAdjust="0"/>
  </p:normalViewPr>
  <p:slideViewPr>
    <p:cSldViewPr>
      <p:cViewPr varScale="1">
        <p:scale>
          <a:sx n="94" d="100"/>
          <a:sy n="94" d="100"/>
        </p:scale>
        <p:origin x="-762" y="-102"/>
      </p:cViewPr>
      <p:guideLst>
        <p:guide orient="horz" pos="162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8.xml"/><Relationship Id="rId13" Type="http://schemas.openxmlformats.org/officeDocument/2006/relationships/slideMaster" Target="slideMasters/slideMaster13.xml"/><Relationship Id="rId18" Type="http://schemas.openxmlformats.org/officeDocument/2006/relationships/slide" Target="slides/slide5.xml"/><Relationship Id="rId26" Type="http://schemas.openxmlformats.org/officeDocument/2006/relationships/slide" Target="slides/slide13.xml"/><Relationship Id="rId39" Type="http://schemas.openxmlformats.org/officeDocument/2006/relationships/slide" Target="slides/slide26.xml"/><Relationship Id="rId3" Type="http://schemas.openxmlformats.org/officeDocument/2006/relationships/slideMaster" Target="slideMasters/slideMaster3.xml"/><Relationship Id="rId21" Type="http://schemas.openxmlformats.org/officeDocument/2006/relationships/slide" Target="slides/slide8.xml"/><Relationship Id="rId34" Type="http://schemas.openxmlformats.org/officeDocument/2006/relationships/slide" Target="slides/slide21.xml"/><Relationship Id="rId42" Type="http://schemas.openxmlformats.org/officeDocument/2006/relationships/presProps" Target="presProps.xml"/><Relationship Id="rId7" Type="http://schemas.openxmlformats.org/officeDocument/2006/relationships/slideMaster" Target="slideMasters/slideMaster7.xml"/><Relationship Id="rId12" Type="http://schemas.openxmlformats.org/officeDocument/2006/relationships/slideMaster" Target="slideMasters/slideMaster12.xml"/><Relationship Id="rId17" Type="http://schemas.openxmlformats.org/officeDocument/2006/relationships/slide" Target="slides/slide4.xml"/><Relationship Id="rId25" Type="http://schemas.openxmlformats.org/officeDocument/2006/relationships/slide" Target="slides/slide12.xml"/><Relationship Id="rId33" Type="http://schemas.openxmlformats.org/officeDocument/2006/relationships/slide" Target="slides/slide20.xml"/><Relationship Id="rId38" Type="http://schemas.openxmlformats.org/officeDocument/2006/relationships/slide" Target="slides/slide25.xml"/><Relationship Id="rId2" Type="http://schemas.openxmlformats.org/officeDocument/2006/relationships/slideMaster" Target="slideMasters/slideMaster2.xml"/><Relationship Id="rId16" Type="http://schemas.openxmlformats.org/officeDocument/2006/relationships/slide" Target="slides/slide3.xml"/><Relationship Id="rId20" Type="http://schemas.openxmlformats.org/officeDocument/2006/relationships/slide" Target="slides/slide7.xml"/><Relationship Id="rId29" Type="http://schemas.openxmlformats.org/officeDocument/2006/relationships/slide" Target="slides/slide16.xml"/><Relationship Id="rId4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Master" Target="slideMasters/slideMaster11.xml"/><Relationship Id="rId24" Type="http://schemas.openxmlformats.org/officeDocument/2006/relationships/slide" Target="slides/slide11.xml"/><Relationship Id="rId32" Type="http://schemas.openxmlformats.org/officeDocument/2006/relationships/slide" Target="slides/slide19.xml"/><Relationship Id="rId37" Type="http://schemas.openxmlformats.org/officeDocument/2006/relationships/slide" Target="slides/slide24.xml"/><Relationship Id="rId40" Type="http://schemas.openxmlformats.org/officeDocument/2006/relationships/slide" Target="slides/slide27.xml"/><Relationship Id="rId45"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 Target="slides/slide2.xml"/><Relationship Id="rId23" Type="http://schemas.openxmlformats.org/officeDocument/2006/relationships/slide" Target="slides/slide10.xml"/><Relationship Id="rId28" Type="http://schemas.openxmlformats.org/officeDocument/2006/relationships/slide" Target="slides/slide15.xml"/><Relationship Id="rId36" Type="http://schemas.openxmlformats.org/officeDocument/2006/relationships/slide" Target="slides/slide23.xml"/><Relationship Id="rId10" Type="http://schemas.openxmlformats.org/officeDocument/2006/relationships/slideMaster" Target="slideMasters/slideMaster10.xml"/><Relationship Id="rId19" Type="http://schemas.openxmlformats.org/officeDocument/2006/relationships/slide" Target="slides/slide6.xml"/><Relationship Id="rId31" Type="http://schemas.openxmlformats.org/officeDocument/2006/relationships/slide" Target="slides/slide18.xml"/><Relationship Id="rId44"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1.xml"/><Relationship Id="rId22" Type="http://schemas.openxmlformats.org/officeDocument/2006/relationships/slide" Target="slides/slide9.xml"/><Relationship Id="rId27" Type="http://schemas.openxmlformats.org/officeDocument/2006/relationships/slide" Target="slides/slide14.xml"/><Relationship Id="rId30" Type="http://schemas.openxmlformats.org/officeDocument/2006/relationships/slide" Target="slides/slide17.xml"/><Relationship Id="rId35" Type="http://schemas.openxmlformats.org/officeDocument/2006/relationships/slide" Target="slides/slide22.xml"/><Relationship Id="rId43"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image" Target="../media/image3.e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image" Target="../media/image9.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49.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78521AA-65B1-427A-AEEA-474DEF41066F}" type="datetimeFigureOut">
              <a:rPr lang="zh-TW" altLang="en-US" smtClean="0"/>
              <a:pPr/>
              <a:t>2019/12/30</a:t>
            </a:fld>
            <a:endParaRPr lang="zh-TW" altLang="en-US"/>
          </a:p>
        </p:txBody>
      </p:sp>
      <p:sp>
        <p:nvSpPr>
          <p:cNvPr id="4" name="投影片圖像版面配置區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6" name="頁尾版面配置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3D0223D-F618-4615-A911-BC115AD179CB}" type="slidenum">
              <a:rPr lang="zh-TW" altLang="en-US" smtClean="0"/>
              <a:pPr/>
              <a:t>‹#›</a:t>
            </a:fld>
            <a:endParaRPr lang="zh-TW" altLang="en-US"/>
          </a:p>
        </p:txBody>
      </p:sp>
    </p:spTree>
    <p:extLst>
      <p:ext uri="{BB962C8B-B14F-4D97-AF65-F5344CB8AC3E}">
        <p14:creationId xmlns:p14="http://schemas.microsoft.com/office/powerpoint/2010/main" val="1988632535"/>
      </p:ext>
    </p:extLst>
  </p:cSld>
  <p:clrMap bg1="lt1" tx1="dk1" bg2="lt2" tx2="dk2" accent1="accent1" accent2="accent2" accent3="accent3" accent4="accent4" accent5="accent5" accent6="accent6" hlink="hlink" folHlink="folHlink"/>
  <p:notesStyle>
    <a:lvl1pPr marL="0" algn="l" defTabSz="912510" rtl="0" eaLnBrk="1" latinLnBrk="0" hangingPunct="1">
      <a:defRPr sz="1200" kern="1200">
        <a:solidFill>
          <a:schemeClr val="tx1"/>
        </a:solidFill>
        <a:latin typeface="+mn-lt"/>
        <a:ea typeface="+mn-ea"/>
        <a:cs typeface="+mn-cs"/>
      </a:defRPr>
    </a:lvl1pPr>
    <a:lvl2pPr marL="456194" algn="l" defTabSz="912510" rtl="0" eaLnBrk="1" latinLnBrk="0" hangingPunct="1">
      <a:defRPr sz="1200" kern="1200">
        <a:solidFill>
          <a:schemeClr val="tx1"/>
        </a:solidFill>
        <a:latin typeface="+mn-lt"/>
        <a:ea typeface="+mn-ea"/>
        <a:cs typeface="+mn-cs"/>
      </a:defRPr>
    </a:lvl2pPr>
    <a:lvl3pPr marL="912510" algn="l" defTabSz="912510" rtl="0" eaLnBrk="1" latinLnBrk="0" hangingPunct="1">
      <a:defRPr sz="1200" kern="1200">
        <a:solidFill>
          <a:schemeClr val="tx1"/>
        </a:solidFill>
        <a:latin typeface="+mn-lt"/>
        <a:ea typeface="+mn-ea"/>
        <a:cs typeface="+mn-cs"/>
      </a:defRPr>
    </a:lvl3pPr>
    <a:lvl4pPr marL="1368744" algn="l" defTabSz="912510" rtl="0" eaLnBrk="1" latinLnBrk="0" hangingPunct="1">
      <a:defRPr sz="1200" kern="1200">
        <a:solidFill>
          <a:schemeClr val="tx1"/>
        </a:solidFill>
        <a:latin typeface="+mn-lt"/>
        <a:ea typeface="+mn-ea"/>
        <a:cs typeface="+mn-cs"/>
      </a:defRPr>
    </a:lvl4pPr>
    <a:lvl5pPr marL="1825019" algn="l" defTabSz="912510" rtl="0" eaLnBrk="1" latinLnBrk="0" hangingPunct="1">
      <a:defRPr sz="1200" kern="1200">
        <a:solidFill>
          <a:schemeClr val="tx1"/>
        </a:solidFill>
        <a:latin typeface="+mn-lt"/>
        <a:ea typeface="+mn-ea"/>
        <a:cs typeface="+mn-cs"/>
      </a:defRPr>
    </a:lvl5pPr>
    <a:lvl6pPr marL="2281212" algn="l" defTabSz="912510" rtl="0" eaLnBrk="1" latinLnBrk="0" hangingPunct="1">
      <a:defRPr sz="1200" kern="1200">
        <a:solidFill>
          <a:schemeClr val="tx1"/>
        </a:solidFill>
        <a:latin typeface="+mn-lt"/>
        <a:ea typeface="+mn-ea"/>
        <a:cs typeface="+mn-cs"/>
      </a:defRPr>
    </a:lvl6pPr>
    <a:lvl7pPr marL="2737406" algn="l" defTabSz="912510" rtl="0" eaLnBrk="1" latinLnBrk="0" hangingPunct="1">
      <a:defRPr sz="1200" kern="1200">
        <a:solidFill>
          <a:schemeClr val="tx1"/>
        </a:solidFill>
        <a:latin typeface="+mn-lt"/>
        <a:ea typeface="+mn-ea"/>
        <a:cs typeface="+mn-cs"/>
      </a:defRPr>
    </a:lvl7pPr>
    <a:lvl8pPr marL="3193688" algn="l" defTabSz="912510" rtl="0" eaLnBrk="1" latinLnBrk="0" hangingPunct="1">
      <a:defRPr sz="1200" kern="1200">
        <a:solidFill>
          <a:schemeClr val="tx1"/>
        </a:solidFill>
        <a:latin typeface="+mn-lt"/>
        <a:ea typeface="+mn-ea"/>
        <a:cs typeface="+mn-cs"/>
      </a:defRPr>
    </a:lvl8pPr>
    <a:lvl9pPr marL="3649942" algn="l" defTabSz="91251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投影片圖像版面配置區 1"/>
          <p:cNvSpPr>
            <a:spLocks noGrp="1" noRot="1" noChangeAspect="1" noTextEdit="1"/>
          </p:cNvSpPr>
          <p:nvPr>
            <p:ph type="sldImg"/>
          </p:nvPr>
        </p:nvSpPr>
        <p:spPr>
          <a:xfrm>
            <a:off x="381000" y="685800"/>
            <a:ext cx="6096000" cy="3429000"/>
          </a:xfrm>
          <a:ln/>
        </p:spPr>
      </p:sp>
      <p:sp>
        <p:nvSpPr>
          <p:cNvPr id="40962" name="備忘稿版面配置區 2"/>
          <p:cNvSpPr>
            <a:spLocks noGrp="1"/>
          </p:cNvSpPr>
          <p:nvPr>
            <p:ph type="body" idx="1"/>
          </p:nvPr>
        </p:nvSpPr>
        <p:spPr>
          <a:noFill/>
          <a:ln/>
        </p:spPr>
        <p:txBody>
          <a:bodyPr/>
          <a:lstStyle/>
          <a:p>
            <a:pPr eaLnBrk="1" hangingPunct="1"/>
            <a:endParaRPr lang="zh-TW" altLang="en-US" smtClean="0"/>
          </a:p>
        </p:txBody>
      </p:sp>
      <p:sp>
        <p:nvSpPr>
          <p:cNvPr id="40963" name="投影片編號版面配置區 3"/>
          <p:cNvSpPr>
            <a:spLocks noGrp="1"/>
          </p:cNvSpPr>
          <p:nvPr>
            <p:ph type="sldNum" sz="quarter" idx="5"/>
          </p:nvPr>
        </p:nvSpPr>
        <p:spPr>
          <a:noFill/>
        </p:spPr>
        <p:txBody>
          <a:bodyPr/>
          <a:lstStyle/>
          <a:p>
            <a:fld id="{A9F97B1A-199E-4A0A-B9AF-58936CA69CB4}" type="slidenum">
              <a:rPr lang="zh-TW" altLang="en-US" smtClean="0">
                <a:solidFill>
                  <a:prstClr val="black"/>
                </a:solidFill>
              </a:rPr>
              <a:pPr/>
              <a:t>1</a:t>
            </a:fld>
            <a:endParaRPr lang="en-US" altLang="zh-TW" smtClean="0">
              <a:solidFill>
                <a:prstClr val="black"/>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dirty="0"/>
          </a:p>
        </p:txBody>
      </p:sp>
      <p:sp>
        <p:nvSpPr>
          <p:cNvPr id="4" name="投影片編號版面配置區 3"/>
          <p:cNvSpPr>
            <a:spLocks noGrp="1"/>
          </p:cNvSpPr>
          <p:nvPr>
            <p:ph type="sldNum" sz="quarter" idx="10"/>
          </p:nvPr>
        </p:nvSpPr>
        <p:spPr/>
        <p:txBody>
          <a:bodyPr/>
          <a:lstStyle/>
          <a:p>
            <a:fld id="{200E2CFE-E73B-4A50-A639-6E409F7B2081}" type="slidenum">
              <a:rPr lang="zh-TW" altLang="en-US" smtClean="0">
                <a:solidFill>
                  <a:prstClr val="black"/>
                </a:solidFill>
              </a:rPr>
              <a:pPr/>
              <a:t>3</a:t>
            </a:fld>
            <a:endParaRPr lang="zh-TW" altLang="en-US">
              <a:solidFill>
                <a:prstClr val="black"/>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投影片圖像版面配置區 1"/>
          <p:cNvSpPr>
            <a:spLocks noGrp="1" noRot="1" noChangeAspect="1" noTextEdit="1"/>
          </p:cNvSpPr>
          <p:nvPr>
            <p:ph type="sldImg"/>
          </p:nvPr>
        </p:nvSpPr>
        <p:spPr>
          <a:ln/>
        </p:spPr>
      </p:sp>
      <p:sp>
        <p:nvSpPr>
          <p:cNvPr id="151555" name="備忘稿版面配置區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457794" indent="-457794" eaLnBrk="1" hangingPunct="1">
              <a:spcBef>
                <a:spcPct val="50000"/>
              </a:spcBef>
            </a:pPr>
            <a:r>
              <a:rPr lang="zh-CN" altLang="en-US" smtClean="0">
                <a:solidFill>
                  <a:srgbClr val="FC1812"/>
                </a:solidFill>
                <a:latin typeface="Comic Sans MS" pitchFamily="66" charset="0"/>
                <a:ea typeface="新細明體" charset="-120"/>
              </a:rPr>
              <a:t>執行總</a:t>
            </a:r>
            <a:r>
              <a:rPr lang="zh-TW" altLang="en-US" smtClean="0">
                <a:solidFill>
                  <a:srgbClr val="FC1812"/>
                </a:solidFill>
                <a:latin typeface="Comic Sans MS" pitchFamily="66" charset="0"/>
                <a:ea typeface="新細明體" charset="-120"/>
              </a:rPr>
              <a:t>幹</a:t>
            </a:r>
            <a:r>
              <a:rPr lang="zh-CN" altLang="en-US" smtClean="0">
                <a:solidFill>
                  <a:srgbClr val="FC1812"/>
                </a:solidFill>
                <a:latin typeface="Comic Sans MS" pitchFamily="66" charset="0"/>
                <a:ea typeface="新細明體" charset="-120"/>
              </a:rPr>
              <a:t>事</a:t>
            </a:r>
            <a:r>
              <a:rPr lang="zh-CN" altLang="en-US" smtClean="0">
                <a:latin typeface="Comic Sans MS" pitchFamily="66" charset="0"/>
                <a:ea typeface="新細明體" charset="-120"/>
              </a:rPr>
              <a:t>：</a:t>
            </a:r>
            <a:endParaRPr lang="zh-CN" altLang="zh-TW" smtClean="0">
              <a:latin typeface="Comic Sans MS" pitchFamily="66" charset="0"/>
              <a:ea typeface="新細明體" charset="-120"/>
            </a:endParaRPr>
          </a:p>
          <a:p>
            <a:pPr marL="457794" indent="-457794" eaLnBrk="1" hangingPunct="1">
              <a:spcBef>
                <a:spcPct val="50000"/>
              </a:spcBef>
            </a:pPr>
            <a:r>
              <a:rPr lang="zh-CN" altLang="zh-TW" smtClean="0">
                <a:latin typeface="Comic Sans MS" pitchFamily="66" charset="0"/>
                <a:ea typeface="新細明體" charset="-120"/>
              </a:rPr>
              <a:t>負責總廠</a:t>
            </a:r>
            <a:r>
              <a:rPr lang="en-US" altLang="zh-TW" smtClean="0">
                <a:latin typeface="Comic Sans MS" pitchFamily="66" charset="0"/>
                <a:ea typeface="新細明體" charset="-120"/>
              </a:rPr>
              <a:t>G</a:t>
            </a:r>
            <a:r>
              <a:rPr lang="en-US" altLang="zh-CN" smtClean="0">
                <a:latin typeface="Comic Sans MS" pitchFamily="66" charset="0"/>
                <a:ea typeface="新細明體" charset="-120"/>
              </a:rPr>
              <a:t>B</a:t>
            </a:r>
            <a:r>
              <a:rPr lang="zh-CN" altLang="zh-TW" smtClean="0">
                <a:latin typeface="Comic Sans MS" pitchFamily="66" charset="0"/>
                <a:ea typeface="新細明體" charset="-120"/>
              </a:rPr>
              <a:t>推行機制建立，協助各廠窗口推行</a:t>
            </a:r>
            <a:r>
              <a:rPr lang="zh-CN" altLang="en-US" smtClean="0">
                <a:latin typeface="Comic Sans MS" pitchFamily="66" charset="0"/>
                <a:ea typeface="新細明體" charset="-120"/>
              </a:rPr>
              <a:t>專案</a:t>
            </a:r>
            <a:r>
              <a:rPr lang="zh-CN" altLang="zh-TW" smtClean="0">
                <a:latin typeface="Comic Sans MS" pitchFamily="66" charset="0"/>
                <a:ea typeface="新細明體" charset="-120"/>
              </a:rPr>
              <a:t>，及時向總廠反饋</a:t>
            </a:r>
            <a:r>
              <a:rPr lang="zh-CN" altLang="en-US" smtClean="0">
                <a:latin typeface="Comic Sans MS" pitchFamily="66" charset="0"/>
                <a:ea typeface="新細明體" charset="-120"/>
              </a:rPr>
              <a:t>各廠</a:t>
            </a:r>
            <a:r>
              <a:rPr lang="zh-CN" altLang="zh-TW" smtClean="0">
                <a:latin typeface="Comic Sans MS" pitchFamily="66" charset="0"/>
                <a:ea typeface="新細明體" charset="-120"/>
              </a:rPr>
              <a:t>專案執行狀況</a:t>
            </a:r>
            <a:r>
              <a:rPr lang="zh-CN" altLang="en-US" smtClean="0">
                <a:latin typeface="Comic Sans MS" pitchFamily="66" charset="0"/>
                <a:ea typeface="新細明體" charset="-120"/>
              </a:rPr>
              <a:t>并</a:t>
            </a:r>
            <a:r>
              <a:rPr lang="zh-CN" altLang="zh-TW" smtClean="0">
                <a:latin typeface="Comic Sans MS" pitchFamily="66" charset="0"/>
                <a:ea typeface="新細明體" charset="-120"/>
              </a:rPr>
              <a:t>協助處理，總廠成果發表會</a:t>
            </a:r>
            <a:r>
              <a:rPr lang="zh-CN" altLang="en-US" smtClean="0">
                <a:latin typeface="Comic Sans MS" pitchFamily="66" charset="0"/>
                <a:ea typeface="新細明體" charset="-120"/>
              </a:rPr>
              <a:t>的</a:t>
            </a:r>
            <a:r>
              <a:rPr lang="zh-CN" altLang="zh-TW" smtClean="0">
                <a:latin typeface="Comic Sans MS" pitchFamily="66" charset="0"/>
                <a:ea typeface="新細明體" charset="-120"/>
              </a:rPr>
              <a:t>舉辦。</a:t>
            </a:r>
            <a:r>
              <a:rPr lang="zh-CN" altLang="en-US" smtClean="0">
                <a:solidFill>
                  <a:srgbClr val="FC1812"/>
                </a:solidFill>
                <a:latin typeface="Comic Sans MS" pitchFamily="66" charset="0"/>
                <a:ea typeface="新細明體" charset="-120"/>
              </a:rPr>
              <a:t>                       </a:t>
            </a:r>
          </a:p>
          <a:p>
            <a:pPr marL="457794" indent="-457794" eaLnBrk="1" hangingPunct="1">
              <a:spcBef>
                <a:spcPct val="50000"/>
              </a:spcBef>
            </a:pPr>
            <a:r>
              <a:rPr lang="zh-CN" altLang="en-US" smtClean="0">
                <a:solidFill>
                  <a:srgbClr val="FC1812"/>
                </a:solidFill>
                <a:latin typeface="Comic Sans MS" pitchFamily="66" charset="0"/>
                <a:ea typeface="新細明體" charset="-120"/>
              </a:rPr>
              <a:t>活動幹事（窗口）</a:t>
            </a:r>
            <a:r>
              <a:rPr lang="zh-CN" altLang="en-US" smtClean="0">
                <a:latin typeface="Comic Sans MS" pitchFamily="66" charset="0"/>
                <a:ea typeface="新細明體" charset="-120"/>
              </a:rPr>
              <a:t>：</a:t>
            </a:r>
            <a:endParaRPr lang="zh-CN" altLang="zh-TW" smtClean="0">
              <a:latin typeface="Comic Sans MS" pitchFamily="66" charset="0"/>
              <a:ea typeface="新細明體" charset="-120"/>
            </a:endParaRPr>
          </a:p>
          <a:p>
            <a:pPr marL="457794" indent="-457794" eaLnBrk="1" hangingPunct="1">
              <a:spcBef>
                <a:spcPct val="50000"/>
              </a:spcBef>
            </a:pPr>
            <a:r>
              <a:rPr lang="zh-CN" altLang="en-US" smtClean="0">
                <a:latin typeface="Comic Sans MS" pitchFamily="66" charset="0"/>
                <a:ea typeface="新細明體" charset="-120"/>
              </a:rPr>
              <a:t>負責廠內</a:t>
            </a:r>
            <a:r>
              <a:rPr lang="en-US" altLang="zh-CN" smtClean="0">
                <a:latin typeface="Comic Sans MS" pitchFamily="66" charset="0"/>
                <a:ea typeface="新細明體" charset="-120"/>
              </a:rPr>
              <a:t>GB</a:t>
            </a:r>
            <a:r>
              <a:rPr lang="zh-CN" altLang="en-US" smtClean="0">
                <a:latin typeface="Comic Sans MS" pitchFamily="66" charset="0"/>
                <a:ea typeface="新細明體" charset="-120"/>
              </a:rPr>
              <a:t>推行機制建立、專案提報、報告收集、效益確認、及時向廠處反饋專案過程中遇到的問題并協助處理。</a:t>
            </a:r>
          </a:p>
          <a:p>
            <a:pPr marL="457794" indent="-457794" eaLnBrk="1" hangingPunct="1">
              <a:spcBef>
                <a:spcPct val="50000"/>
              </a:spcBef>
            </a:pPr>
            <a:r>
              <a:rPr lang="zh-TW" altLang="en-US" smtClean="0">
                <a:latin typeface="Comic Sans MS" pitchFamily="66" charset="0"/>
                <a:ea typeface="新細明體" charset="-120"/>
              </a:rPr>
              <a:t>每期活動結束</a:t>
            </a:r>
            <a:r>
              <a:rPr lang="zh-CN" altLang="en-US" smtClean="0">
                <a:latin typeface="Comic Sans MS" pitchFamily="66" charset="0"/>
                <a:ea typeface="新細明體" charset="-120"/>
              </a:rPr>
              <a:t>，總廠</a:t>
            </a:r>
            <a:r>
              <a:rPr lang="zh-TW" altLang="en-US" smtClean="0">
                <a:latin typeface="Comic Sans MS" pitchFamily="66" charset="0"/>
                <a:ea typeface="新細明體" charset="-120"/>
              </a:rPr>
              <a:t>舉辦成果發表會</a:t>
            </a:r>
            <a:r>
              <a:rPr lang="zh-CN" altLang="en-US" smtClean="0">
                <a:latin typeface="Comic Sans MS" pitchFamily="66" charset="0"/>
                <a:ea typeface="新細明體" charset="-120"/>
              </a:rPr>
              <a:t>，優秀專案推薦參加</a:t>
            </a:r>
            <a:r>
              <a:rPr lang="en-US" altLang="zh-CN" smtClean="0">
                <a:latin typeface="Comic Sans MS" pitchFamily="66" charset="0"/>
                <a:ea typeface="新細明體" charset="-120"/>
              </a:rPr>
              <a:t>QS</a:t>
            </a:r>
            <a:r>
              <a:rPr lang="zh-CN" altLang="en-US" smtClean="0">
                <a:latin typeface="Comic Sans MS" pitchFamily="66" charset="0"/>
                <a:ea typeface="新細明體" charset="-120"/>
              </a:rPr>
              <a:t>舉辦的</a:t>
            </a:r>
            <a:r>
              <a:rPr lang="en-US" altLang="zh-TW" smtClean="0">
                <a:latin typeface="Comic Sans MS" pitchFamily="66" charset="0"/>
                <a:ea typeface="新細明體" charset="-120"/>
              </a:rPr>
              <a:t>Site</a:t>
            </a:r>
            <a:r>
              <a:rPr lang="zh-CN" altLang="en-US" smtClean="0">
                <a:latin typeface="Comic Sans MS" pitchFamily="66" charset="0"/>
                <a:ea typeface="新細明體" charset="-120"/>
              </a:rPr>
              <a:t>內發表會。</a:t>
            </a:r>
            <a:endParaRPr lang="zh-TW" altLang="en-US" smtClean="0">
              <a:latin typeface="Comic Sans MS" pitchFamily="66" charset="0"/>
              <a:ea typeface="新細明體" charset="-120"/>
            </a:endParaRPr>
          </a:p>
        </p:txBody>
      </p:sp>
      <p:sp>
        <p:nvSpPr>
          <p:cNvPr id="151556" name="投影片編號版面配置區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478459" eaLnBrk="0" hangingPunct="0">
              <a:defRPr kumimoji="1">
                <a:solidFill>
                  <a:schemeClr val="tx1"/>
                </a:solidFill>
                <a:latin typeface="Calibri" pitchFamily="34" charset="0"/>
                <a:ea typeface="新細明體" charset="-120"/>
              </a:defRPr>
            </a:lvl1pPr>
            <a:lvl2pPr marL="743916" indent="-286121" defTabSz="478459" eaLnBrk="0" hangingPunct="0">
              <a:defRPr kumimoji="1">
                <a:solidFill>
                  <a:schemeClr val="tx1"/>
                </a:solidFill>
                <a:latin typeface="Calibri" pitchFamily="34" charset="0"/>
                <a:ea typeface="新細明體" charset="-120"/>
              </a:defRPr>
            </a:lvl2pPr>
            <a:lvl3pPr marL="1144486" indent="-228897" defTabSz="478459" eaLnBrk="0" hangingPunct="0">
              <a:defRPr kumimoji="1">
                <a:solidFill>
                  <a:schemeClr val="tx1"/>
                </a:solidFill>
                <a:latin typeface="Calibri" pitchFamily="34" charset="0"/>
                <a:ea typeface="新細明體" charset="-120"/>
              </a:defRPr>
            </a:lvl3pPr>
            <a:lvl4pPr marL="1602280" indent="-228897" defTabSz="478459" eaLnBrk="0" hangingPunct="0">
              <a:defRPr kumimoji="1">
                <a:solidFill>
                  <a:schemeClr val="tx1"/>
                </a:solidFill>
                <a:latin typeface="Calibri" pitchFamily="34" charset="0"/>
                <a:ea typeface="新細明體" charset="-120"/>
              </a:defRPr>
            </a:lvl4pPr>
            <a:lvl5pPr marL="2060075" indent="-228897" defTabSz="478459" eaLnBrk="0" hangingPunct="0">
              <a:defRPr kumimoji="1">
                <a:solidFill>
                  <a:schemeClr val="tx1"/>
                </a:solidFill>
                <a:latin typeface="Calibri" pitchFamily="34" charset="0"/>
                <a:ea typeface="新細明體" charset="-120"/>
              </a:defRPr>
            </a:lvl5pPr>
            <a:lvl6pPr marL="2517869" indent="-228897" defTabSz="478459" eaLnBrk="0" fontAlgn="base" hangingPunct="0">
              <a:spcBef>
                <a:spcPct val="0"/>
              </a:spcBef>
              <a:spcAft>
                <a:spcPct val="0"/>
              </a:spcAft>
              <a:defRPr kumimoji="1">
                <a:solidFill>
                  <a:schemeClr val="tx1"/>
                </a:solidFill>
                <a:latin typeface="Calibri" pitchFamily="34" charset="0"/>
                <a:ea typeface="新細明體" charset="-120"/>
              </a:defRPr>
            </a:lvl6pPr>
            <a:lvl7pPr marL="2975663" indent="-228897" defTabSz="478459" eaLnBrk="0" fontAlgn="base" hangingPunct="0">
              <a:spcBef>
                <a:spcPct val="0"/>
              </a:spcBef>
              <a:spcAft>
                <a:spcPct val="0"/>
              </a:spcAft>
              <a:defRPr kumimoji="1">
                <a:solidFill>
                  <a:schemeClr val="tx1"/>
                </a:solidFill>
                <a:latin typeface="Calibri" pitchFamily="34" charset="0"/>
                <a:ea typeface="新細明體" charset="-120"/>
              </a:defRPr>
            </a:lvl7pPr>
            <a:lvl8pPr marL="3433458" indent="-228897" defTabSz="478459" eaLnBrk="0" fontAlgn="base" hangingPunct="0">
              <a:spcBef>
                <a:spcPct val="0"/>
              </a:spcBef>
              <a:spcAft>
                <a:spcPct val="0"/>
              </a:spcAft>
              <a:defRPr kumimoji="1">
                <a:solidFill>
                  <a:schemeClr val="tx1"/>
                </a:solidFill>
                <a:latin typeface="Calibri" pitchFamily="34" charset="0"/>
                <a:ea typeface="新細明體" charset="-120"/>
              </a:defRPr>
            </a:lvl8pPr>
            <a:lvl9pPr marL="3891252" indent="-228897" defTabSz="478459" eaLnBrk="0" fontAlgn="base" hangingPunct="0">
              <a:spcBef>
                <a:spcPct val="0"/>
              </a:spcBef>
              <a:spcAft>
                <a:spcPct val="0"/>
              </a:spcAft>
              <a:defRPr kumimoji="1">
                <a:solidFill>
                  <a:schemeClr val="tx1"/>
                </a:solidFill>
                <a:latin typeface="Calibri" pitchFamily="34" charset="0"/>
                <a:ea typeface="新細明體" charset="-120"/>
              </a:defRPr>
            </a:lvl9pPr>
          </a:lstStyle>
          <a:p>
            <a:pPr eaLnBrk="1" hangingPunct="1"/>
            <a:fld id="{ECC35ED1-B6E9-47B8-8E6B-E83553F26ADC}" type="slidenum">
              <a:rPr lang="en-US" altLang="zh-TW">
                <a:solidFill>
                  <a:prstClr val="black"/>
                </a:solidFill>
                <a:latin typeface="Arial" charset="0"/>
              </a:rPr>
              <a:pPr eaLnBrk="1" hangingPunct="1"/>
              <a:t>8</a:t>
            </a:fld>
            <a:endParaRPr lang="en-US" altLang="zh-TW">
              <a:solidFill>
                <a:prstClr val="black"/>
              </a:solidFill>
              <a:latin typeface="Arial"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685800" y="1143000"/>
            <a:ext cx="5486400" cy="3086100"/>
          </a:xfrm>
        </p:spPr>
      </p:sp>
      <p:sp>
        <p:nvSpPr>
          <p:cNvPr id="3" name="備忘稿版面配置區 2"/>
          <p:cNvSpPr>
            <a:spLocks noGrp="1"/>
          </p:cNvSpPr>
          <p:nvPr>
            <p:ph type="body" idx="1"/>
          </p:nvPr>
        </p:nvSpPr>
        <p:spPr/>
        <p:txBody>
          <a:bodyPr/>
          <a:lstStyle/>
          <a:p>
            <a:endParaRPr lang="en-US" altLang="zh-TW" sz="1200" dirty="0" smtClean="0"/>
          </a:p>
        </p:txBody>
      </p:sp>
      <p:sp>
        <p:nvSpPr>
          <p:cNvPr id="4" name="投影片編號版面配置區 3"/>
          <p:cNvSpPr>
            <a:spLocks noGrp="1"/>
          </p:cNvSpPr>
          <p:nvPr>
            <p:ph type="sldNum" sz="quarter" idx="10"/>
          </p:nvPr>
        </p:nvSpPr>
        <p:spPr/>
        <p:txBody>
          <a:bodyPr/>
          <a:lstStyle/>
          <a:p>
            <a:fld id="{C7FFF720-AC95-497F-A59C-C268208CDA9A}" type="slidenum">
              <a:rPr lang="zh-TW" altLang="en-US" smtClean="0">
                <a:solidFill>
                  <a:prstClr val="black"/>
                </a:solidFill>
              </a:rPr>
              <a:pPr/>
              <a:t>12</a:t>
            </a:fld>
            <a:endParaRPr lang="zh-TW" altLang="en-US">
              <a:solidFill>
                <a:prstClr val="black"/>
              </a:solidFill>
            </a:endParaRPr>
          </a:p>
        </p:txBody>
      </p:sp>
    </p:spTree>
    <p:extLst>
      <p:ext uri="{BB962C8B-B14F-4D97-AF65-F5344CB8AC3E}">
        <p14:creationId xmlns:p14="http://schemas.microsoft.com/office/powerpoint/2010/main" val="22836075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normAutofit/>
          </a:bodyPr>
          <a:lstStyle/>
          <a:p>
            <a:r>
              <a:rPr lang="en-US" altLang="zh-TW" dirty="0" smtClean="0"/>
              <a:t>Recipe Body</a:t>
            </a:r>
            <a:r>
              <a:rPr lang="zh-TW" altLang="en-US" dirty="0" smtClean="0"/>
              <a:t>註冊</a:t>
            </a:r>
            <a:r>
              <a:rPr lang="en-US" altLang="zh-TW" dirty="0" smtClean="0"/>
              <a:t>:</a:t>
            </a:r>
          </a:p>
          <a:p>
            <a:pPr>
              <a:buFont typeface="Arial" pitchFamily="34" charset="0"/>
              <a:buChar char="•"/>
            </a:pPr>
            <a:r>
              <a:rPr lang="en-US" altLang="zh-TW" sz="1200" dirty="0" smtClean="0">
                <a:solidFill>
                  <a:schemeClr val="tx1"/>
                </a:solidFill>
              </a:rPr>
              <a:t>Pumping rate, coating speed</a:t>
            </a:r>
          </a:p>
          <a:p>
            <a:pPr marL="0" marR="0" indent="0" algn="l" defTabSz="457200" rtl="0" eaLnBrk="1" fontAlgn="base" latinLnBrk="0" hangingPunct="1">
              <a:lnSpc>
                <a:spcPct val="100000"/>
              </a:lnSpc>
              <a:spcBef>
                <a:spcPct val="30000"/>
              </a:spcBef>
              <a:spcAft>
                <a:spcPct val="0"/>
              </a:spcAft>
              <a:buClrTx/>
              <a:buSzTx/>
              <a:buFont typeface="Arial" pitchFamily="34" charset="0"/>
              <a:buChar char="•"/>
              <a:tabLst/>
              <a:defRPr/>
            </a:pPr>
            <a:r>
              <a:rPr lang="en-US" altLang="zh-TW" sz="1200" dirty="0" smtClean="0">
                <a:solidFill>
                  <a:schemeClr val="tx1"/>
                </a:solidFill>
              </a:rPr>
              <a:t> Hot plate </a:t>
            </a:r>
            <a:r>
              <a:rPr lang="zh-TW" altLang="en-US" sz="1200" dirty="0" smtClean="0">
                <a:solidFill>
                  <a:schemeClr val="tx1"/>
                </a:solidFill>
              </a:rPr>
              <a:t>溫度</a:t>
            </a:r>
            <a:r>
              <a:rPr lang="en-US" altLang="zh-TW" sz="1200" dirty="0" smtClean="0">
                <a:solidFill>
                  <a:schemeClr val="tx1"/>
                </a:solidFill>
              </a:rPr>
              <a:t>, hot plate</a:t>
            </a:r>
            <a:r>
              <a:rPr lang="zh-TW" altLang="en-US" sz="1200" dirty="0" smtClean="0">
                <a:solidFill>
                  <a:schemeClr val="tx1"/>
                </a:solidFill>
              </a:rPr>
              <a:t>接觸時間</a:t>
            </a:r>
            <a:endParaRPr lang="en-US" altLang="zh-TW" sz="1200" dirty="0" smtClean="0">
              <a:solidFill>
                <a:schemeClr val="tx1"/>
              </a:solidFill>
            </a:endParaRPr>
          </a:p>
          <a:p>
            <a:pPr marL="0" marR="0" indent="0" algn="l" defTabSz="457200" rtl="0" eaLnBrk="1" fontAlgn="base" latinLnBrk="0" hangingPunct="1">
              <a:lnSpc>
                <a:spcPct val="100000"/>
              </a:lnSpc>
              <a:spcBef>
                <a:spcPct val="30000"/>
              </a:spcBef>
              <a:spcAft>
                <a:spcPct val="0"/>
              </a:spcAft>
              <a:buClrTx/>
              <a:buSzTx/>
              <a:buFont typeface="Arial" pitchFamily="34" charset="0"/>
              <a:buNone/>
              <a:tabLst/>
              <a:defRPr/>
            </a:pPr>
            <a:r>
              <a:rPr lang="en-US" altLang="zh-TW" sz="1200" dirty="0" smtClean="0">
                <a:latin typeface="Calibri" pitchFamily="34" charset="0"/>
                <a:ea typeface="標楷體" pitchFamily="65" charset="-120"/>
                <a:cs typeface="Calibri" pitchFamily="34" charset="0"/>
              </a:rPr>
              <a:t>EDCX</a:t>
            </a:r>
            <a:r>
              <a:rPr lang="zh-TW" altLang="en-US" sz="1200" dirty="0" smtClean="0">
                <a:latin typeface="Calibri" pitchFamily="34" charset="0"/>
                <a:ea typeface="標楷體" pitchFamily="65" charset="-120"/>
                <a:cs typeface="Calibri" pitchFamily="34" charset="0"/>
              </a:rPr>
              <a:t>規格設定</a:t>
            </a:r>
            <a:endParaRPr lang="en-US" altLang="ko-KR" sz="1200" dirty="0" smtClean="0">
              <a:latin typeface="Calibri" pitchFamily="34" charset="0"/>
              <a:ea typeface="標楷體" pitchFamily="65" charset="-120"/>
              <a:cs typeface="Calibri" pitchFamily="34" charset="0"/>
            </a:endParaRPr>
          </a:p>
          <a:p>
            <a:pPr>
              <a:buFont typeface="Arial" pitchFamily="34" charset="0"/>
              <a:buChar char="•"/>
            </a:pPr>
            <a:r>
              <a:rPr lang="en-US" altLang="zh-TW" sz="1200" dirty="0" smtClean="0">
                <a:solidFill>
                  <a:schemeClr val="tx1"/>
                </a:solidFill>
              </a:rPr>
              <a:t>Coating Pressure(</a:t>
            </a:r>
            <a:r>
              <a:rPr lang="zh-TW" altLang="en-US" sz="1200" dirty="0" smtClean="0">
                <a:solidFill>
                  <a:schemeClr val="tx1"/>
                </a:solidFill>
              </a:rPr>
              <a:t>不同位置</a:t>
            </a:r>
            <a:r>
              <a:rPr lang="en-US" altLang="zh-TW" sz="1200" dirty="0" smtClean="0">
                <a:solidFill>
                  <a:schemeClr val="tx1"/>
                </a:solidFill>
              </a:rPr>
              <a:t>), coating time</a:t>
            </a:r>
          </a:p>
          <a:p>
            <a:pPr>
              <a:buFont typeface="Arial" pitchFamily="34" charset="0"/>
              <a:buChar char="•"/>
            </a:pPr>
            <a:r>
              <a:rPr lang="en-US" altLang="zh-TW" sz="1200" dirty="0" smtClean="0">
                <a:solidFill>
                  <a:schemeClr val="tx1"/>
                </a:solidFill>
              </a:rPr>
              <a:t> Hot plate </a:t>
            </a:r>
            <a:r>
              <a:rPr lang="zh-TW" altLang="en-US" sz="1200" dirty="0" smtClean="0">
                <a:solidFill>
                  <a:schemeClr val="tx1"/>
                </a:solidFill>
              </a:rPr>
              <a:t>實際溫度</a:t>
            </a:r>
            <a:r>
              <a:rPr lang="en-US" altLang="zh-TW" sz="1200" dirty="0" smtClean="0">
                <a:solidFill>
                  <a:schemeClr val="tx1"/>
                </a:solidFill>
              </a:rPr>
              <a:t>, hot plate</a:t>
            </a:r>
            <a:r>
              <a:rPr lang="zh-TW" altLang="en-US" sz="1200" dirty="0" smtClean="0">
                <a:solidFill>
                  <a:schemeClr val="tx1"/>
                </a:solidFill>
              </a:rPr>
              <a:t>實際接觸時間</a:t>
            </a:r>
          </a:p>
          <a:p>
            <a:pPr>
              <a:buFont typeface="Arial" pitchFamily="34" charset="0"/>
              <a:buChar char="•"/>
            </a:pPr>
            <a:endParaRPr lang="zh-TW" altLang="en-US" sz="1200" dirty="0" smtClean="0">
              <a:solidFill>
                <a:schemeClr val="tx1"/>
              </a:solidFill>
            </a:endParaRPr>
          </a:p>
          <a:p>
            <a:endParaRPr lang="zh-TW" altLang="en-US" dirty="0"/>
          </a:p>
        </p:txBody>
      </p:sp>
      <p:sp>
        <p:nvSpPr>
          <p:cNvPr id="4" name="投影片編號版面配置區 3"/>
          <p:cNvSpPr>
            <a:spLocks noGrp="1"/>
          </p:cNvSpPr>
          <p:nvPr>
            <p:ph type="sldNum" sz="quarter" idx="10"/>
          </p:nvPr>
        </p:nvSpPr>
        <p:spPr/>
        <p:txBody>
          <a:bodyPr/>
          <a:lstStyle/>
          <a:p>
            <a:fld id="{2FECC33C-8E61-421F-B6F0-EB90B0BC755D}" type="slidenum">
              <a:rPr lang="zh-TW" altLang="en-US" smtClean="0">
                <a:solidFill>
                  <a:prstClr val="black"/>
                </a:solidFill>
              </a:rPr>
              <a:pPr/>
              <a:t>15</a:t>
            </a:fld>
            <a:endParaRPr lang="en-US" altLang="zh-TW">
              <a:solidFill>
                <a:prstClr val="black"/>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normAutofit/>
          </a:bodyPr>
          <a:lstStyle/>
          <a:p>
            <a:r>
              <a:rPr lang="en-US" altLang="zh-TW" dirty="0" smtClean="0"/>
              <a:t>Recipe Body</a:t>
            </a:r>
            <a:r>
              <a:rPr lang="zh-TW" altLang="en-US" dirty="0" smtClean="0"/>
              <a:t>註冊</a:t>
            </a:r>
            <a:r>
              <a:rPr lang="en-US" altLang="zh-TW" dirty="0" smtClean="0"/>
              <a:t>:</a:t>
            </a:r>
          </a:p>
          <a:p>
            <a:pPr>
              <a:buFont typeface="Arial" pitchFamily="34" charset="0"/>
              <a:buChar char="•"/>
            </a:pPr>
            <a:r>
              <a:rPr lang="en-US" altLang="zh-TW" sz="1200" dirty="0" smtClean="0">
                <a:solidFill>
                  <a:schemeClr val="tx1"/>
                </a:solidFill>
              </a:rPr>
              <a:t>Pumping rate, coating speed</a:t>
            </a:r>
          </a:p>
          <a:p>
            <a:pPr marL="0" marR="0" indent="0" algn="l" defTabSz="457200" rtl="0" eaLnBrk="1" fontAlgn="base" latinLnBrk="0" hangingPunct="1">
              <a:lnSpc>
                <a:spcPct val="100000"/>
              </a:lnSpc>
              <a:spcBef>
                <a:spcPct val="30000"/>
              </a:spcBef>
              <a:spcAft>
                <a:spcPct val="0"/>
              </a:spcAft>
              <a:buClrTx/>
              <a:buSzTx/>
              <a:buFont typeface="Arial" pitchFamily="34" charset="0"/>
              <a:buChar char="•"/>
              <a:tabLst/>
              <a:defRPr/>
            </a:pPr>
            <a:r>
              <a:rPr lang="en-US" altLang="zh-TW" sz="1200" dirty="0" smtClean="0">
                <a:solidFill>
                  <a:schemeClr val="tx1"/>
                </a:solidFill>
              </a:rPr>
              <a:t> Hot plate </a:t>
            </a:r>
            <a:r>
              <a:rPr lang="zh-TW" altLang="en-US" sz="1200" dirty="0" smtClean="0">
                <a:solidFill>
                  <a:schemeClr val="tx1"/>
                </a:solidFill>
              </a:rPr>
              <a:t>溫度</a:t>
            </a:r>
            <a:r>
              <a:rPr lang="en-US" altLang="zh-TW" sz="1200" dirty="0" smtClean="0">
                <a:solidFill>
                  <a:schemeClr val="tx1"/>
                </a:solidFill>
              </a:rPr>
              <a:t>, hot plate</a:t>
            </a:r>
            <a:r>
              <a:rPr lang="zh-TW" altLang="en-US" sz="1200" dirty="0" smtClean="0">
                <a:solidFill>
                  <a:schemeClr val="tx1"/>
                </a:solidFill>
              </a:rPr>
              <a:t>接觸時間</a:t>
            </a:r>
            <a:endParaRPr lang="en-US" altLang="zh-TW" sz="1200" dirty="0" smtClean="0">
              <a:solidFill>
                <a:schemeClr val="tx1"/>
              </a:solidFill>
            </a:endParaRPr>
          </a:p>
          <a:p>
            <a:pPr marL="0" marR="0" indent="0" algn="l" defTabSz="457200" rtl="0" eaLnBrk="1" fontAlgn="base" latinLnBrk="0" hangingPunct="1">
              <a:lnSpc>
                <a:spcPct val="100000"/>
              </a:lnSpc>
              <a:spcBef>
                <a:spcPct val="30000"/>
              </a:spcBef>
              <a:spcAft>
                <a:spcPct val="0"/>
              </a:spcAft>
              <a:buClrTx/>
              <a:buSzTx/>
              <a:buFont typeface="Arial" pitchFamily="34" charset="0"/>
              <a:buNone/>
              <a:tabLst/>
              <a:defRPr/>
            </a:pPr>
            <a:r>
              <a:rPr lang="en-US" altLang="zh-TW" sz="1200" dirty="0" smtClean="0">
                <a:latin typeface="Calibri" pitchFamily="34" charset="0"/>
                <a:ea typeface="標楷體" pitchFamily="65" charset="-120"/>
                <a:cs typeface="Calibri" pitchFamily="34" charset="0"/>
              </a:rPr>
              <a:t>EDCX</a:t>
            </a:r>
            <a:r>
              <a:rPr lang="zh-TW" altLang="en-US" sz="1200" dirty="0" smtClean="0">
                <a:latin typeface="Calibri" pitchFamily="34" charset="0"/>
                <a:ea typeface="標楷體" pitchFamily="65" charset="-120"/>
                <a:cs typeface="Calibri" pitchFamily="34" charset="0"/>
              </a:rPr>
              <a:t>規格設定</a:t>
            </a:r>
            <a:endParaRPr lang="en-US" altLang="ko-KR" sz="1200" dirty="0" smtClean="0">
              <a:latin typeface="Calibri" pitchFamily="34" charset="0"/>
              <a:ea typeface="標楷體" pitchFamily="65" charset="-120"/>
              <a:cs typeface="Calibri" pitchFamily="34" charset="0"/>
            </a:endParaRPr>
          </a:p>
          <a:p>
            <a:pPr>
              <a:buFont typeface="Arial" pitchFamily="34" charset="0"/>
              <a:buChar char="•"/>
            </a:pPr>
            <a:r>
              <a:rPr lang="en-US" altLang="zh-TW" sz="1200" dirty="0" smtClean="0">
                <a:solidFill>
                  <a:schemeClr val="tx1"/>
                </a:solidFill>
              </a:rPr>
              <a:t>Coating Pressure(</a:t>
            </a:r>
            <a:r>
              <a:rPr lang="zh-TW" altLang="en-US" sz="1200" dirty="0" smtClean="0">
                <a:solidFill>
                  <a:schemeClr val="tx1"/>
                </a:solidFill>
              </a:rPr>
              <a:t>不同位置</a:t>
            </a:r>
            <a:r>
              <a:rPr lang="en-US" altLang="zh-TW" sz="1200" dirty="0" smtClean="0">
                <a:solidFill>
                  <a:schemeClr val="tx1"/>
                </a:solidFill>
              </a:rPr>
              <a:t>), coating time</a:t>
            </a:r>
          </a:p>
          <a:p>
            <a:pPr>
              <a:buFont typeface="Arial" pitchFamily="34" charset="0"/>
              <a:buChar char="•"/>
            </a:pPr>
            <a:r>
              <a:rPr lang="en-US" altLang="zh-TW" sz="1200" dirty="0" smtClean="0">
                <a:solidFill>
                  <a:schemeClr val="tx1"/>
                </a:solidFill>
              </a:rPr>
              <a:t> Hot plate </a:t>
            </a:r>
            <a:r>
              <a:rPr lang="zh-TW" altLang="en-US" sz="1200" dirty="0" smtClean="0">
                <a:solidFill>
                  <a:schemeClr val="tx1"/>
                </a:solidFill>
              </a:rPr>
              <a:t>實際溫度</a:t>
            </a:r>
            <a:r>
              <a:rPr lang="en-US" altLang="zh-TW" sz="1200" dirty="0" smtClean="0">
                <a:solidFill>
                  <a:schemeClr val="tx1"/>
                </a:solidFill>
              </a:rPr>
              <a:t>, hot plate</a:t>
            </a:r>
            <a:r>
              <a:rPr lang="zh-TW" altLang="en-US" sz="1200" dirty="0" smtClean="0">
                <a:solidFill>
                  <a:schemeClr val="tx1"/>
                </a:solidFill>
              </a:rPr>
              <a:t>實際接觸時間</a:t>
            </a:r>
          </a:p>
          <a:p>
            <a:pPr>
              <a:buFont typeface="Arial" pitchFamily="34" charset="0"/>
              <a:buChar char="•"/>
            </a:pPr>
            <a:endParaRPr lang="zh-TW" altLang="en-US" sz="1200" dirty="0" smtClean="0">
              <a:solidFill>
                <a:schemeClr val="tx1"/>
              </a:solidFill>
            </a:endParaRPr>
          </a:p>
          <a:p>
            <a:endParaRPr lang="zh-TW" altLang="en-US" dirty="0"/>
          </a:p>
        </p:txBody>
      </p:sp>
      <p:sp>
        <p:nvSpPr>
          <p:cNvPr id="4" name="投影片編號版面配置區 3"/>
          <p:cNvSpPr>
            <a:spLocks noGrp="1"/>
          </p:cNvSpPr>
          <p:nvPr>
            <p:ph type="sldNum" sz="quarter" idx="10"/>
          </p:nvPr>
        </p:nvSpPr>
        <p:spPr/>
        <p:txBody>
          <a:bodyPr/>
          <a:lstStyle/>
          <a:p>
            <a:fld id="{2FECC33C-8E61-421F-B6F0-EB90B0BC755D}" type="slidenum">
              <a:rPr lang="zh-TW" altLang="en-US" smtClean="0">
                <a:solidFill>
                  <a:prstClr val="black"/>
                </a:solidFill>
              </a:rPr>
              <a:pPr/>
              <a:t>16</a:t>
            </a:fld>
            <a:endParaRPr lang="en-US" altLang="zh-TW">
              <a:solidFill>
                <a:prstClr val="black"/>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p:cNvSpPr txBox="1">
            <a:spLocks noGrp="1" noChangeArrowheads="1"/>
          </p:cNvSpPr>
          <p:nvPr/>
        </p:nvSpPr>
        <p:spPr bwMode="auto">
          <a:xfrm>
            <a:off x="3884613" y="8685214"/>
            <a:ext cx="2971800" cy="457200"/>
          </a:xfrm>
          <a:prstGeom prst="rect">
            <a:avLst/>
          </a:prstGeom>
          <a:noFill/>
          <a:ln w="9525">
            <a:noFill/>
            <a:miter lim="800000"/>
            <a:headEnd/>
            <a:tailEnd/>
          </a:ln>
        </p:spPr>
        <p:txBody>
          <a:bodyPr lIns="91431" tIns="45716" rIns="91431" bIns="45716" anchor="b"/>
          <a:lstStyle/>
          <a:p>
            <a:pPr algn="r" defTabSz="422041" fontAlgn="base">
              <a:spcBef>
                <a:spcPct val="0"/>
              </a:spcBef>
              <a:spcAft>
                <a:spcPct val="0"/>
              </a:spcAft>
            </a:pPr>
            <a:fld id="{DDC5EC00-46B1-49BE-8712-98AFA1B240AD}" type="slidenum">
              <a:rPr lang="en-US" altLang="zh-TW">
                <a:solidFill>
                  <a:prstClr val="black"/>
                </a:solidFill>
              </a:rPr>
              <a:pPr algn="r" defTabSz="422041" fontAlgn="base">
                <a:spcBef>
                  <a:spcPct val="0"/>
                </a:spcBef>
                <a:spcAft>
                  <a:spcPct val="0"/>
                </a:spcAft>
              </a:pPr>
              <a:t>27</a:t>
            </a:fld>
            <a:endParaRPr lang="en-US" altLang="zh-TW" dirty="0">
              <a:solidFill>
                <a:prstClr val="black"/>
              </a:solidFill>
            </a:endParaRPr>
          </a:p>
        </p:txBody>
      </p:sp>
      <p:sp>
        <p:nvSpPr>
          <p:cNvPr id="22531" name="投影片圖像版面配置區 1"/>
          <p:cNvSpPr>
            <a:spLocks noGrp="1" noRot="1" noChangeAspect="1" noTextEdit="1"/>
          </p:cNvSpPr>
          <p:nvPr>
            <p:ph type="sldImg"/>
          </p:nvPr>
        </p:nvSpPr>
        <p:spPr bwMode="auto">
          <a:xfrm>
            <a:off x="381000" y="685800"/>
            <a:ext cx="6096000" cy="3430588"/>
          </a:xfrm>
          <a:noFill/>
          <a:ln>
            <a:solidFill>
              <a:srgbClr val="000000"/>
            </a:solidFill>
            <a:miter lim="800000"/>
            <a:headEnd/>
            <a:tailEnd/>
          </a:ln>
        </p:spPr>
      </p:sp>
      <p:sp>
        <p:nvSpPr>
          <p:cNvPr id="22532" name="備忘稿版面配置區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TW" altLang="zh-TW" smtClean="0"/>
          </a:p>
        </p:txBody>
      </p:sp>
      <p:sp>
        <p:nvSpPr>
          <p:cNvPr id="22533" name="投影片編號版面配置區 3"/>
          <p:cNvSpPr txBox="1">
            <a:spLocks noGrp="1"/>
          </p:cNvSpPr>
          <p:nvPr/>
        </p:nvSpPr>
        <p:spPr bwMode="auto">
          <a:xfrm>
            <a:off x="3884613" y="8685214"/>
            <a:ext cx="2971800" cy="457200"/>
          </a:xfrm>
          <a:prstGeom prst="rect">
            <a:avLst/>
          </a:prstGeom>
          <a:noFill/>
          <a:ln w="9525">
            <a:noFill/>
            <a:miter lim="800000"/>
            <a:headEnd/>
            <a:tailEnd/>
          </a:ln>
        </p:spPr>
        <p:txBody>
          <a:bodyPr lIns="91431" tIns="45716" rIns="91431" bIns="45716" anchor="b"/>
          <a:lstStyle/>
          <a:p>
            <a:pPr algn="r" defTabSz="422041" eaLnBrk="0" fontAlgn="base" hangingPunct="0">
              <a:spcBef>
                <a:spcPct val="0"/>
              </a:spcBef>
              <a:spcAft>
                <a:spcPct val="0"/>
              </a:spcAft>
            </a:pPr>
            <a:fld id="{0F2F82A2-4631-4207-8C04-C2600E9B7260}" type="slidenum">
              <a:rPr lang="en-US" altLang="zh-TW">
                <a:solidFill>
                  <a:prstClr val="black"/>
                </a:solidFill>
              </a:rPr>
              <a:pPr algn="r" defTabSz="422041" eaLnBrk="0" fontAlgn="base" hangingPunct="0">
                <a:spcBef>
                  <a:spcPct val="0"/>
                </a:spcBef>
                <a:spcAft>
                  <a:spcPct val="0"/>
                </a:spcAft>
              </a:pPr>
              <a:t>27</a:t>
            </a:fld>
            <a:endParaRPr lang="en-US" altLang="zh-TW" dirty="0">
              <a:solidFill>
                <a:prstClr val="black"/>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1.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3.xml"/></Relationships>
</file>

<file path=ppt/slideLayouts/_rels/slideLayout15.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slideMaster" Target="../slideMasters/slideMaster2.xml"/><Relationship Id="rId7" Type="http://schemas.openxmlformats.org/officeDocument/2006/relationships/image" Target="../media/image4.png"/><Relationship Id="rId2" Type="http://schemas.openxmlformats.org/officeDocument/2006/relationships/tags" Target="../tags/tag18.xml"/><Relationship Id="rId1" Type="http://schemas.openxmlformats.org/officeDocument/2006/relationships/vmlDrawing" Target="../drawings/vmlDrawing2.vml"/><Relationship Id="rId6" Type="http://schemas.openxmlformats.org/officeDocument/2006/relationships/oleObject" Target="../embeddings/oleObject4.bin"/><Relationship Id="rId5" Type="http://schemas.openxmlformats.org/officeDocument/2006/relationships/image" Target="../media/image9.emf"/><Relationship Id="rId4" Type="http://schemas.openxmlformats.org/officeDocument/2006/relationships/oleObject" Target="../embeddings/oleObject3.bin"/><Relationship Id="rId9" Type="http://schemas.openxmlformats.org/officeDocument/2006/relationships/image" Target="../media/image11.jpeg"/></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19.xml"/><Relationship Id="rId1" Type="http://schemas.openxmlformats.org/officeDocument/2006/relationships/vmlDrawing" Target="../drawings/vmlDrawing3.vml"/><Relationship Id="rId5" Type="http://schemas.openxmlformats.org/officeDocument/2006/relationships/image" Target="../media/image12.emf"/><Relationship Id="rId4" Type="http://schemas.openxmlformats.org/officeDocument/2006/relationships/oleObject" Target="../embeddings/oleObject5.bin"/></Relationships>
</file>

<file path=ppt/slideLayouts/_rels/slideLayout17.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20.xml"/><Relationship Id="rId1" Type="http://schemas.openxmlformats.org/officeDocument/2006/relationships/vmlDrawing" Target="../drawings/vmlDrawing4.vml"/><Relationship Id="rId5" Type="http://schemas.openxmlformats.org/officeDocument/2006/relationships/image" Target="../media/image13.emf"/><Relationship Id="rId4" Type="http://schemas.openxmlformats.org/officeDocument/2006/relationships/oleObject" Target="../embeddings/oleObject6.bin"/></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1_標題投影片">
    <p:spTree>
      <p:nvGrpSpPr>
        <p:cNvPr id="1" name=""/>
        <p:cNvGrpSpPr/>
        <p:nvPr/>
      </p:nvGrpSpPr>
      <p:grpSpPr>
        <a:xfrm>
          <a:off x="0" y="0"/>
          <a:ext cx="0" cy="0"/>
          <a:chOff x="0" y="0"/>
          <a:chExt cx="0" cy="0"/>
        </a:xfrm>
      </p:grpSpPr>
      <p:pic>
        <p:nvPicPr>
          <p:cNvPr id="4" name="圖片 1" descr="1111.jpg"/>
          <p:cNvPicPr>
            <a:picLocks noChangeAspect="1"/>
          </p:cNvPicPr>
          <p:nvPr userDrawn="1"/>
        </p:nvPicPr>
        <p:blipFill>
          <a:blip r:embed="rId2" cstate="email"/>
          <a:srcRect/>
          <a:stretch>
            <a:fillRect/>
          </a:stretch>
        </p:blipFill>
        <p:spPr bwMode="auto">
          <a:xfrm>
            <a:off x="0" y="0"/>
            <a:ext cx="9144000" cy="5143500"/>
          </a:xfrm>
          <a:prstGeom prst="rect">
            <a:avLst/>
          </a:prstGeom>
          <a:noFill/>
          <a:ln w="9525">
            <a:noFill/>
            <a:miter lim="800000"/>
            <a:headEnd/>
            <a:tailEnd/>
          </a:ln>
        </p:spPr>
      </p:pic>
      <p:sp>
        <p:nvSpPr>
          <p:cNvPr id="30723" name="標題版面配置區 1"/>
          <p:cNvSpPr>
            <a:spLocks noGrp="1"/>
          </p:cNvSpPr>
          <p:nvPr>
            <p:ph type="ctrTitle"/>
          </p:nvPr>
        </p:nvSpPr>
        <p:spPr>
          <a:xfrm>
            <a:off x="685800" y="2039555"/>
            <a:ext cx="7772400" cy="1102519"/>
          </a:xfrm>
        </p:spPr>
        <p:txBody>
          <a:bodyPr/>
          <a:lstStyle>
            <a:lvl1pPr algn="ctr">
              <a:defRPr sz="3600" smtClean="0"/>
            </a:lvl1pPr>
          </a:lstStyle>
          <a:p>
            <a:r>
              <a:rPr lang="zh-TW" altLang="en-US" smtClean="0"/>
              <a:t>按一下以編輯母片標題樣式</a:t>
            </a:r>
          </a:p>
        </p:txBody>
      </p:sp>
      <p:sp>
        <p:nvSpPr>
          <p:cNvPr id="30724" name="文字版面配置區 2"/>
          <p:cNvSpPr>
            <a:spLocks noGrp="1"/>
          </p:cNvSpPr>
          <p:nvPr>
            <p:ph type="subTitle" idx="1"/>
          </p:nvPr>
        </p:nvSpPr>
        <p:spPr>
          <a:xfrm>
            <a:off x="1371600" y="3356372"/>
            <a:ext cx="6400800" cy="1314450"/>
          </a:xfrm>
        </p:spPr>
        <p:txBody>
          <a:bodyPr/>
          <a:lstStyle>
            <a:lvl1pPr marL="0" indent="0" algn="ctr">
              <a:buFont typeface="Arial" charset="0"/>
              <a:buNone/>
              <a:defRPr sz="2000" smtClean="0"/>
            </a:lvl1pPr>
          </a:lstStyle>
          <a:p>
            <a:r>
              <a:rPr lang="zh-TW" altLang="en-US" smtClean="0"/>
              <a:t>按一下以編輯母片副標題樣式</a:t>
            </a:r>
          </a:p>
        </p:txBody>
      </p:sp>
      <p:sp>
        <p:nvSpPr>
          <p:cNvPr id="5" name="日期版面配置區 3"/>
          <p:cNvSpPr>
            <a:spLocks noGrp="1"/>
          </p:cNvSpPr>
          <p:nvPr>
            <p:ph type="dt" sz="half" idx="10"/>
          </p:nvPr>
        </p:nvSpPr>
        <p:spPr>
          <a:xfrm>
            <a:off x="457200" y="4683919"/>
            <a:ext cx="2133600" cy="357188"/>
          </a:xfrm>
        </p:spPr>
        <p:txBody>
          <a:bodyPr/>
          <a:lstStyle>
            <a:lvl1pPr>
              <a:defRPr/>
            </a:lvl1pPr>
          </a:lstStyle>
          <a:p>
            <a:pPr>
              <a:defRPr/>
            </a:pPr>
            <a:fld id="{71F85AB8-0C42-4B02-8E82-319B7FC01323}" type="datetimeFigureOut">
              <a:rPr lang="zh-TW" altLang="en-US"/>
              <a:pPr>
                <a:defRPr/>
              </a:pPr>
              <a:t>2019/12/30</a:t>
            </a:fld>
            <a:endParaRPr lang="en-US" altLang="zh-TW"/>
          </a:p>
        </p:txBody>
      </p:sp>
      <p:sp>
        <p:nvSpPr>
          <p:cNvPr id="6" name="頁尾版面配置區 4"/>
          <p:cNvSpPr>
            <a:spLocks noGrp="1"/>
          </p:cNvSpPr>
          <p:nvPr>
            <p:ph type="ftr" sz="quarter" idx="11"/>
          </p:nvPr>
        </p:nvSpPr>
        <p:spPr>
          <a:xfrm>
            <a:off x="3124200" y="4683919"/>
            <a:ext cx="2895600" cy="357188"/>
          </a:xfrm>
        </p:spPr>
        <p:txBody>
          <a:bodyPr/>
          <a:lstStyle>
            <a:lvl1pPr>
              <a:defRPr/>
            </a:lvl1pPr>
          </a:lstStyle>
          <a:p>
            <a:pPr>
              <a:defRPr/>
            </a:pPr>
            <a:endParaRPr lang="zh-TW" altLang="en-US"/>
          </a:p>
        </p:txBody>
      </p:sp>
      <p:sp>
        <p:nvSpPr>
          <p:cNvPr id="7" name="投影片編號版面配置區 5"/>
          <p:cNvSpPr>
            <a:spLocks noGrp="1"/>
          </p:cNvSpPr>
          <p:nvPr>
            <p:ph type="sldNum" sz="quarter" idx="12"/>
          </p:nvPr>
        </p:nvSpPr>
        <p:spPr>
          <a:xfrm>
            <a:off x="6553200" y="4683919"/>
            <a:ext cx="2133600" cy="357188"/>
          </a:xfrm>
        </p:spPr>
        <p:txBody>
          <a:bodyPr/>
          <a:lstStyle>
            <a:lvl1pPr>
              <a:defRPr/>
            </a:lvl1pPr>
          </a:lstStyle>
          <a:p>
            <a:pPr>
              <a:defRPr/>
            </a:pPr>
            <a:fld id="{C5B2B9F0-B41B-4E67-A94D-F8CF02DD86EF}" type="slidenum">
              <a:rPr lang="zh-TW" altLang="en-US"/>
              <a:pPr>
                <a:defRPr/>
              </a:pPr>
              <a:t>‹#›</a:t>
            </a:fld>
            <a:endParaRPr lang="en-US" altLang="zh-TW"/>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3600451"/>
            <a:ext cx="5486400" cy="425054"/>
          </a:xfrm>
        </p:spPr>
        <p:txBody>
          <a:bodyPr anchor="b"/>
          <a:lstStyle>
            <a:lvl1pPr algn="l">
              <a:defRPr sz="2000" b="1"/>
            </a:lvl1pPr>
          </a:lstStyle>
          <a:p>
            <a:r>
              <a:rPr lang="zh-TW" altLang="en-US" smtClean="0"/>
              <a:t>按一下以編輯母片標題樣式</a:t>
            </a:r>
            <a:endParaRPr lang="zh-TW" altLang="en-US"/>
          </a:p>
        </p:txBody>
      </p:sp>
      <p:sp>
        <p:nvSpPr>
          <p:cNvPr id="3" name="圖片版面配置區 2"/>
          <p:cNvSpPr>
            <a:spLocks noGrp="1"/>
          </p:cNvSpPr>
          <p:nvPr>
            <p:ph type="pic" idx="1"/>
          </p:nvPr>
        </p:nvSpPr>
        <p:spPr>
          <a:xfrm>
            <a:off x="1792288" y="459581"/>
            <a:ext cx="5486400" cy="3086100"/>
          </a:xfrm>
        </p:spPr>
        <p:txBody>
          <a:bodyPr rtlCol="0">
            <a:normAutofit/>
          </a:bodyPr>
          <a:lstStyle>
            <a:lvl1pPr marL="0" indent="0">
              <a:buNone/>
              <a:defRPr sz="3200"/>
            </a:lvl1pPr>
            <a:lvl2pPr marL="456194" indent="0">
              <a:buNone/>
              <a:defRPr sz="2800"/>
            </a:lvl2pPr>
            <a:lvl3pPr marL="912510" indent="0">
              <a:buNone/>
              <a:defRPr sz="2400"/>
            </a:lvl3pPr>
            <a:lvl4pPr marL="1368744" indent="0">
              <a:buNone/>
              <a:defRPr sz="2000"/>
            </a:lvl4pPr>
            <a:lvl5pPr marL="1825019" indent="0">
              <a:buNone/>
              <a:defRPr sz="2000"/>
            </a:lvl5pPr>
            <a:lvl6pPr marL="2281212" indent="0">
              <a:buNone/>
              <a:defRPr sz="2000"/>
            </a:lvl6pPr>
            <a:lvl7pPr marL="2737406" indent="0">
              <a:buNone/>
              <a:defRPr sz="2000"/>
            </a:lvl7pPr>
            <a:lvl8pPr marL="3193688" indent="0">
              <a:buNone/>
              <a:defRPr sz="2000"/>
            </a:lvl8pPr>
            <a:lvl9pPr marL="3649942" indent="0">
              <a:buNone/>
              <a:defRPr sz="2000"/>
            </a:lvl9pPr>
          </a:lstStyle>
          <a:p>
            <a:pPr lvl="0"/>
            <a:endParaRPr lang="zh-TW" altLang="en-US" noProof="0"/>
          </a:p>
        </p:txBody>
      </p:sp>
      <p:sp>
        <p:nvSpPr>
          <p:cNvPr id="4" name="文字版面配置區 3"/>
          <p:cNvSpPr>
            <a:spLocks noGrp="1"/>
          </p:cNvSpPr>
          <p:nvPr>
            <p:ph type="body" sz="half" idx="2"/>
          </p:nvPr>
        </p:nvSpPr>
        <p:spPr>
          <a:xfrm>
            <a:off x="1792288" y="4025590"/>
            <a:ext cx="5486400" cy="603647"/>
          </a:xfrm>
        </p:spPr>
        <p:txBody>
          <a:bodyPr/>
          <a:lstStyle>
            <a:lvl1pPr marL="0" indent="0">
              <a:buNone/>
              <a:defRPr sz="1400"/>
            </a:lvl1pPr>
            <a:lvl2pPr marL="456194" indent="0">
              <a:buNone/>
              <a:defRPr sz="1200"/>
            </a:lvl2pPr>
            <a:lvl3pPr marL="912510" indent="0">
              <a:buNone/>
              <a:defRPr sz="1000"/>
            </a:lvl3pPr>
            <a:lvl4pPr marL="1368744" indent="0">
              <a:buNone/>
              <a:defRPr sz="900"/>
            </a:lvl4pPr>
            <a:lvl5pPr marL="1825019" indent="0">
              <a:buNone/>
              <a:defRPr sz="900"/>
            </a:lvl5pPr>
            <a:lvl6pPr marL="2281212" indent="0">
              <a:buNone/>
              <a:defRPr sz="900"/>
            </a:lvl6pPr>
            <a:lvl7pPr marL="2737406" indent="0">
              <a:buNone/>
              <a:defRPr sz="900"/>
            </a:lvl7pPr>
            <a:lvl8pPr marL="3193688" indent="0">
              <a:buNone/>
              <a:defRPr sz="900"/>
            </a:lvl8pPr>
            <a:lvl9pPr marL="3649942" indent="0">
              <a:buNone/>
              <a:defRPr sz="900"/>
            </a:lvl9pPr>
          </a:lstStyle>
          <a:p>
            <a:pPr lvl="0"/>
            <a:r>
              <a:rPr lang="zh-TW" altLang="en-US" smtClean="0"/>
              <a:t>按一下以編輯母片文字樣式</a:t>
            </a:r>
          </a:p>
        </p:txBody>
      </p:sp>
      <p:sp>
        <p:nvSpPr>
          <p:cNvPr id="5" name="日期版面配置區 3"/>
          <p:cNvSpPr>
            <a:spLocks noGrp="1"/>
          </p:cNvSpPr>
          <p:nvPr>
            <p:ph type="dt" sz="half" idx="10"/>
          </p:nvPr>
        </p:nvSpPr>
        <p:spPr/>
        <p:txBody>
          <a:bodyPr/>
          <a:lstStyle>
            <a:lvl1pPr>
              <a:defRPr/>
            </a:lvl1pPr>
          </a:lstStyle>
          <a:p>
            <a:pPr>
              <a:defRPr/>
            </a:pPr>
            <a:fld id="{C8A940C5-5C1D-4E73-96EB-5F95EF245FA4}" type="datetimeFigureOut">
              <a:rPr lang="zh-TW" altLang="en-US"/>
              <a:pPr>
                <a:defRPr/>
              </a:pPr>
              <a:t>2019/12/30</a:t>
            </a:fld>
            <a:endParaRPr lang="en-US" altLang="zh-TW"/>
          </a:p>
        </p:txBody>
      </p:sp>
      <p:sp>
        <p:nvSpPr>
          <p:cNvPr id="6" name="頁尾版面配置區 4"/>
          <p:cNvSpPr>
            <a:spLocks noGrp="1"/>
          </p:cNvSpPr>
          <p:nvPr>
            <p:ph type="ftr" sz="quarter" idx="11"/>
          </p:nvPr>
        </p:nvSpPr>
        <p:spPr/>
        <p:txBody>
          <a:bodyPr/>
          <a:lstStyle>
            <a:lvl1pPr>
              <a:defRPr/>
            </a:lvl1pPr>
          </a:lstStyle>
          <a:p>
            <a:pPr>
              <a:defRPr/>
            </a:pPr>
            <a:endParaRPr lang="zh-TW" altLang="en-US"/>
          </a:p>
        </p:txBody>
      </p:sp>
      <p:sp>
        <p:nvSpPr>
          <p:cNvPr id="7" name="投影片編號版面配置區 5"/>
          <p:cNvSpPr>
            <a:spLocks noGrp="1"/>
          </p:cNvSpPr>
          <p:nvPr>
            <p:ph type="sldNum" sz="quarter" idx="12"/>
          </p:nvPr>
        </p:nvSpPr>
        <p:spPr/>
        <p:txBody>
          <a:bodyPr/>
          <a:lstStyle>
            <a:lvl1pPr>
              <a:defRPr/>
            </a:lvl1pPr>
          </a:lstStyle>
          <a:p>
            <a:pPr>
              <a:defRPr/>
            </a:pPr>
            <a:fld id="{38E19D73-ED0E-4CE4-AAC5-E0DDB42CE6C2}" type="slidenum">
              <a:rPr lang="zh-TW" altLang="en-US"/>
              <a:pPr>
                <a:defRPr/>
              </a:pPr>
              <a:t>‹#›</a:t>
            </a:fld>
            <a:endParaRPr lang="en-US" altLang="zh-TW"/>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8" y="204787"/>
            <a:ext cx="3008313" cy="871538"/>
          </a:xfrm>
        </p:spPr>
        <p:txBody>
          <a:bodyPr anchor="b"/>
          <a:lstStyle>
            <a:lvl1pPr algn="l">
              <a:defRPr sz="2000" b="1"/>
            </a:lvl1pPr>
          </a:lstStyle>
          <a:p>
            <a:r>
              <a:rPr lang="zh-TW" altLang="en-US" smtClean="0"/>
              <a:t>按一下以編輯母片標題樣式</a:t>
            </a:r>
            <a:endParaRPr lang="zh-TW" altLang="en-US"/>
          </a:p>
        </p:txBody>
      </p:sp>
      <p:sp>
        <p:nvSpPr>
          <p:cNvPr id="3" name="內容版面配置區 2"/>
          <p:cNvSpPr>
            <a:spLocks noGrp="1"/>
          </p:cNvSpPr>
          <p:nvPr>
            <p:ph idx="1"/>
          </p:nvPr>
        </p:nvSpPr>
        <p:spPr>
          <a:xfrm>
            <a:off x="3575050" y="204797"/>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文字版面配置區 3"/>
          <p:cNvSpPr>
            <a:spLocks noGrp="1"/>
          </p:cNvSpPr>
          <p:nvPr>
            <p:ph type="body" sz="half" idx="2"/>
          </p:nvPr>
        </p:nvSpPr>
        <p:spPr>
          <a:xfrm>
            <a:off x="457208" y="1076328"/>
            <a:ext cx="3008313" cy="3518297"/>
          </a:xfrm>
        </p:spPr>
        <p:txBody>
          <a:bodyPr/>
          <a:lstStyle>
            <a:lvl1pPr marL="0" indent="0">
              <a:buNone/>
              <a:defRPr sz="1400"/>
            </a:lvl1pPr>
            <a:lvl2pPr marL="457142" indent="0">
              <a:buNone/>
              <a:defRPr sz="1200"/>
            </a:lvl2pPr>
            <a:lvl3pPr marL="914288" indent="0">
              <a:buNone/>
              <a:defRPr sz="1000"/>
            </a:lvl3pPr>
            <a:lvl4pPr marL="1371430" indent="0">
              <a:buNone/>
              <a:defRPr sz="900"/>
            </a:lvl4pPr>
            <a:lvl5pPr marL="1828574" indent="0">
              <a:buNone/>
              <a:defRPr sz="900"/>
            </a:lvl5pPr>
            <a:lvl6pPr marL="2285715" indent="0">
              <a:buNone/>
              <a:defRPr sz="900"/>
            </a:lvl6pPr>
            <a:lvl7pPr marL="2742857" indent="0">
              <a:buNone/>
              <a:defRPr sz="900"/>
            </a:lvl7pPr>
            <a:lvl8pPr marL="3200000" indent="0">
              <a:buNone/>
              <a:defRPr sz="900"/>
            </a:lvl8pPr>
            <a:lvl9pPr marL="3657143" indent="0">
              <a:buNone/>
              <a:defRPr sz="900"/>
            </a:lvl9pPr>
          </a:lstStyle>
          <a:p>
            <a:pPr lvl="0"/>
            <a:r>
              <a:rPr lang="zh-TW" altLang="en-US" smtClean="0"/>
              <a:t>按一下以編輯母片文字樣式</a:t>
            </a:r>
          </a:p>
        </p:txBody>
      </p:sp>
      <p:sp>
        <p:nvSpPr>
          <p:cNvPr id="5" name="日期版面配置區 3"/>
          <p:cNvSpPr>
            <a:spLocks noGrp="1"/>
          </p:cNvSpPr>
          <p:nvPr>
            <p:ph type="dt" sz="half" idx="10"/>
          </p:nvPr>
        </p:nvSpPr>
        <p:spPr>
          <a:xfrm>
            <a:off x="457200" y="4767264"/>
            <a:ext cx="2133600" cy="273844"/>
          </a:xfrm>
          <a:prstGeom prst="rect">
            <a:avLst/>
          </a:prstGeom>
        </p:spPr>
        <p:txBody>
          <a:bodyPr lIns="91430" tIns="45715" rIns="91430" bIns="45715"/>
          <a:lstStyle>
            <a:lvl1pPr>
              <a:defRPr/>
            </a:lvl1pPr>
          </a:lstStyle>
          <a:p>
            <a:pPr defTabSz="914288"/>
            <a:fld id="{6DBA95C6-8D80-4C48-B0D8-A76ED58D3C28}" type="datetime1">
              <a:rPr lang="zh-TW" altLang="en-US" smtClean="0">
                <a:solidFill>
                  <a:prstClr val="black"/>
                </a:solidFill>
              </a:rPr>
              <a:pPr defTabSz="914288"/>
              <a:t>2019/12/30</a:t>
            </a:fld>
            <a:endParaRPr lang="zh-TW" altLang="en-US">
              <a:solidFill>
                <a:prstClr val="black"/>
              </a:solidFill>
            </a:endParaRPr>
          </a:p>
        </p:txBody>
      </p:sp>
      <p:sp>
        <p:nvSpPr>
          <p:cNvPr id="6" name="頁尾版面配置區 4"/>
          <p:cNvSpPr>
            <a:spLocks noGrp="1"/>
          </p:cNvSpPr>
          <p:nvPr>
            <p:ph type="ftr" sz="quarter" idx="11"/>
          </p:nvPr>
        </p:nvSpPr>
        <p:spPr>
          <a:xfrm>
            <a:off x="3124200" y="4767264"/>
            <a:ext cx="2895600" cy="273844"/>
          </a:xfrm>
          <a:prstGeom prst="rect">
            <a:avLst/>
          </a:prstGeom>
        </p:spPr>
        <p:txBody>
          <a:bodyPr lIns="91430" tIns="45715" rIns="91430" bIns="45715"/>
          <a:lstStyle>
            <a:lvl1pPr>
              <a:defRPr/>
            </a:lvl1pPr>
          </a:lstStyle>
          <a:p>
            <a:pPr defTabSz="914288"/>
            <a:endParaRPr lang="zh-TW" altLang="en-US">
              <a:solidFill>
                <a:prstClr val="black"/>
              </a:solidFill>
            </a:endParaRPr>
          </a:p>
        </p:txBody>
      </p:sp>
      <p:sp>
        <p:nvSpPr>
          <p:cNvPr id="7" name="投影片編號版面配置區 5"/>
          <p:cNvSpPr>
            <a:spLocks noGrp="1"/>
          </p:cNvSpPr>
          <p:nvPr>
            <p:ph type="sldNum" sz="quarter" idx="12"/>
          </p:nvPr>
        </p:nvSpPr>
        <p:spPr/>
        <p:txBody>
          <a:bodyPr/>
          <a:lstStyle>
            <a:lvl1pPr>
              <a:defRPr/>
            </a:lvl1pPr>
          </a:lstStyle>
          <a:p>
            <a:fld id="{73DA0BB7-265A-403C-9275-D587AB510EDC}" type="slidenum">
              <a:rPr lang="zh-TW" altLang="en-US" smtClean="0"/>
              <a:pPr/>
              <a:t>‹#›</a:t>
            </a:fld>
            <a:endParaRPr lang="zh-TW" altLang="en-US"/>
          </a:p>
        </p:txBody>
      </p:sp>
    </p:spTree>
    <p:extLst>
      <p:ext uri="{BB962C8B-B14F-4D97-AF65-F5344CB8AC3E}">
        <p14:creationId xmlns:p14="http://schemas.microsoft.com/office/powerpoint/2010/main" val="1994229585"/>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3600451"/>
            <a:ext cx="5486400" cy="425054"/>
          </a:xfrm>
        </p:spPr>
        <p:txBody>
          <a:bodyPr anchor="b"/>
          <a:lstStyle>
            <a:lvl1pPr algn="l">
              <a:defRPr sz="2000" b="1"/>
            </a:lvl1pPr>
          </a:lstStyle>
          <a:p>
            <a:r>
              <a:rPr lang="zh-TW" altLang="en-US" smtClean="0"/>
              <a:t>按一下以編輯母片標題樣式</a:t>
            </a:r>
            <a:endParaRPr lang="zh-TW" altLang="en-US"/>
          </a:p>
        </p:txBody>
      </p:sp>
      <p:sp>
        <p:nvSpPr>
          <p:cNvPr id="3" name="圖片版面配置區 2"/>
          <p:cNvSpPr>
            <a:spLocks noGrp="1"/>
          </p:cNvSpPr>
          <p:nvPr>
            <p:ph type="pic" idx="1"/>
          </p:nvPr>
        </p:nvSpPr>
        <p:spPr>
          <a:xfrm>
            <a:off x="1792288" y="459581"/>
            <a:ext cx="5486400" cy="3086100"/>
          </a:xfrm>
        </p:spPr>
        <p:txBody>
          <a:bodyPr rtlCol="0">
            <a:normAutofit/>
          </a:bodyPr>
          <a:lstStyle>
            <a:lvl1pPr marL="0" indent="0">
              <a:buNone/>
              <a:defRPr sz="3200"/>
            </a:lvl1pPr>
            <a:lvl2pPr marL="457142" indent="0">
              <a:buNone/>
              <a:defRPr sz="2800"/>
            </a:lvl2pPr>
            <a:lvl3pPr marL="914288" indent="0">
              <a:buNone/>
              <a:defRPr sz="2400"/>
            </a:lvl3pPr>
            <a:lvl4pPr marL="1371430" indent="0">
              <a:buNone/>
              <a:defRPr sz="2000"/>
            </a:lvl4pPr>
            <a:lvl5pPr marL="1828574" indent="0">
              <a:buNone/>
              <a:defRPr sz="2000"/>
            </a:lvl5pPr>
            <a:lvl6pPr marL="2285715" indent="0">
              <a:buNone/>
              <a:defRPr sz="2000"/>
            </a:lvl6pPr>
            <a:lvl7pPr marL="2742857" indent="0">
              <a:buNone/>
              <a:defRPr sz="2000"/>
            </a:lvl7pPr>
            <a:lvl8pPr marL="3200000" indent="0">
              <a:buNone/>
              <a:defRPr sz="2000"/>
            </a:lvl8pPr>
            <a:lvl9pPr marL="3657143" indent="0">
              <a:buNone/>
              <a:defRPr sz="2000"/>
            </a:lvl9pPr>
          </a:lstStyle>
          <a:p>
            <a:pPr lvl="0"/>
            <a:r>
              <a:rPr lang="zh-TW" altLang="en-US" noProof="0" smtClean="0"/>
              <a:t>按一下圖示以新增圖片</a:t>
            </a:r>
            <a:endParaRPr lang="zh-TW" altLang="en-US" noProof="0"/>
          </a:p>
        </p:txBody>
      </p:sp>
      <p:sp>
        <p:nvSpPr>
          <p:cNvPr id="4" name="文字版面配置區 3"/>
          <p:cNvSpPr>
            <a:spLocks noGrp="1"/>
          </p:cNvSpPr>
          <p:nvPr>
            <p:ph type="body" sz="half" idx="2"/>
          </p:nvPr>
        </p:nvSpPr>
        <p:spPr>
          <a:xfrm>
            <a:off x="1792288" y="4025514"/>
            <a:ext cx="5486400" cy="603647"/>
          </a:xfrm>
        </p:spPr>
        <p:txBody>
          <a:bodyPr/>
          <a:lstStyle>
            <a:lvl1pPr marL="0" indent="0">
              <a:buNone/>
              <a:defRPr sz="1400"/>
            </a:lvl1pPr>
            <a:lvl2pPr marL="457142" indent="0">
              <a:buNone/>
              <a:defRPr sz="1200"/>
            </a:lvl2pPr>
            <a:lvl3pPr marL="914288" indent="0">
              <a:buNone/>
              <a:defRPr sz="1000"/>
            </a:lvl3pPr>
            <a:lvl4pPr marL="1371430" indent="0">
              <a:buNone/>
              <a:defRPr sz="900"/>
            </a:lvl4pPr>
            <a:lvl5pPr marL="1828574" indent="0">
              <a:buNone/>
              <a:defRPr sz="900"/>
            </a:lvl5pPr>
            <a:lvl6pPr marL="2285715" indent="0">
              <a:buNone/>
              <a:defRPr sz="900"/>
            </a:lvl6pPr>
            <a:lvl7pPr marL="2742857" indent="0">
              <a:buNone/>
              <a:defRPr sz="900"/>
            </a:lvl7pPr>
            <a:lvl8pPr marL="3200000" indent="0">
              <a:buNone/>
              <a:defRPr sz="900"/>
            </a:lvl8pPr>
            <a:lvl9pPr marL="3657143" indent="0">
              <a:buNone/>
              <a:defRPr sz="900"/>
            </a:lvl9pPr>
          </a:lstStyle>
          <a:p>
            <a:pPr lvl="0"/>
            <a:r>
              <a:rPr lang="zh-TW" altLang="en-US" smtClean="0"/>
              <a:t>按一下以編輯母片文字樣式</a:t>
            </a:r>
          </a:p>
        </p:txBody>
      </p:sp>
      <p:sp>
        <p:nvSpPr>
          <p:cNvPr id="5" name="日期版面配置區 3"/>
          <p:cNvSpPr>
            <a:spLocks noGrp="1"/>
          </p:cNvSpPr>
          <p:nvPr>
            <p:ph type="dt" sz="half" idx="10"/>
          </p:nvPr>
        </p:nvSpPr>
        <p:spPr>
          <a:xfrm>
            <a:off x="457200" y="4767264"/>
            <a:ext cx="2133600" cy="273844"/>
          </a:xfrm>
          <a:prstGeom prst="rect">
            <a:avLst/>
          </a:prstGeom>
        </p:spPr>
        <p:txBody>
          <a:bodyPr lIns="91430" tIns="45715" rIns="91430" bIns="45715"/>
          <a:lstStyle>
            <a:lvl1pPr>
              <a:defRPr/>
            </a:lvl1pPr>
          </a:lstStyle>
          <a:p>
            <a:pPr defTabSz="914288"/>
            <a:fld id="{AB4085AE-D15A-4675-93F0-C2A100689926}" type="datetime1">
              <a:rPr lang="zh-TW" altLang="en-US" smtClean="0">
                <a:solidFill>
                  <a:prstClr val="black"/>
                </a:solidFill>
              </a:rPr>
              <a:pPr defTabSz="914288"/>
              <a:t>2019/12/30</a:t>
            </a:fld>
            <a:endParaRPr lang="zh-TW" altLang="en-US">
              <a:solidFill>
                <a:prstClr val="black"/>
              </a:solidFill>
            </a:endParaRPr>
          </a:p>
        </p:txBody>
      </p:sp>
      <p:sp>
        <p:nvSpPr>
          <p:cNvPr id="6" name="頁尾版面配置區 4"/>
          <p:cNvSpPr>
            <a:spLocks noGrp="1"/>
          </p:cNvSpPr>
          <p:nvPr>
            <p:ph type="ftr" sz="quarter" idx="11"/>
          </p:nvPr>
        </p:nvSpPr>
        <p:spPr>
          <a:xfrm>
            <a:off x="3124200" y="4767264"/>
            <a:ext cx="2895600" cy="273844"/>
          </a:xfrm>
          <a:prstGeom prst="rect">
            <a:avLst/>
          </a:prstGeom>
        </p:spPr>
        <p:txBody>
          <a:bodyPr lIns="91430" tIns="45715" rIns="91430" bIns="45715"/>
          <a:lstStyle>
            <a:lvl1pPr>
              <a:defRPr/>
            </a:lvl1pPr>
          </a:lstStyle>
          <a:p>
            <a:pPr defTabSz="914288"/>
            <a:endParaRPr lang="zh-TW" altLang="en-US">
              <a:solidFill>
                <a:prstClr val="black"/>
              </a:solidFill>
            </a:endParaRPr>
          </a:p>
        </p:txBody>
      </p:sp>
      <p:sp>
        <p:nvSpPr>
          <p:cNvPr id="7" name="投影片編號版面配置區 5"/>
          <p:cNvSpPr>
            <a:spLocks noGrp="1"/>
          </p:cNvSpPr>
          <p:nvPr>
            <p:ph type="sldNum" sz="quarter" idx="12"/>
          </p:nvPr>
        </p:nvSpPr>
        <p:spPr/>
        <p:txBody>
          <a:bodyPr/>
          <a:lstStyle>
            <a:lvl1pPr>
              <a:defRPr/>
            </a:lvl1pPr>
          </a:lstStyle>
          <a:p>
            <a:fld id="{73DA0BB7-265A-403C-9275-D587AB510EDC}" type="slidenum">
              <a:rPr lang="zh-TW" altLang="en-US" smtClean="0"/>
              <a:pPr/>
              <a:t>‹#›</a:t>
            </a:fld>
            <a:endParaRPr lang="zh-TW" altLang="en-US"/>
          </a:p>
        </p:txBody>
      </p:sp>
    </p:spTree>
    <p:extLst>
      <p:ext uri="{BB962C8B-B14F-4D97-AF65-F5344CB8AC3E}">
        <p14:creationId xmlns:p14="http://schemas.microsoft.com/office/powerpoint/2010/main" val="1310518554"/>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a:xfrm>
            <a:off x="457200" y="4767264"/>
            <a:ext cx="2133600" cy="273844"/>
          </a:xfrm>
          <a:prstGeom prst="rect">
            <a:avLst/>
          </a:prstGeom>
        </p:spPr>
        <p:txBody>
          <a:bodyPr lIns="91430" tIns="45715" rIns="91430" bIns="45715"/>
          <a:lstStyle>
            <a:lvl1pPr>
              <a:defRPr/>
            </a:lvl1pPr>
          </a:lstStyle>
          <a:p>
            <a:pPr defTabSz="914288"/>
            <a:fld id="{E74299B7-2622-4C52-B7CB-821B25A02BA5}" type="datetime1">
              <a:rPr lang="zh-TW" altLang="en-US" smtClean="0">
                <a:solidFill>
                  <a:prstClr val="black"/>
                </a:solidFill>
              </a:rPr>
              <a:pPr defTabSz="914288"/>
              <a:t>2019/12/30</a:t>
            </a:fld>
            <a:endParaRPr lang="zh-TW" altLang="en-US">
              <a:solidFill>
                <a:prstClr val="black"/>
              </a:solidFill>
            </a:endParaRPr>
          </a:p>
        </p:txBody>
      </p:sp>
      <p:sp>
        <p:nvSpPr>
          <p:cNvPr id="5" name="頁尾版面配置區 4"/>
          <p:cNvSpPr>
            <a:spLocks noGrp="1"/>
          </p:cNvSpPr>
          <p:nvPr>
            <p:ph type="ftr" sz="quarter" idx="11"/>
          </p:nvPr>
        </p:nvSpPr>
        <p:spPr>
          <a:xfrm>
            <a:off x="3124200" y="4767264"/>
            <a:ext cx="2895600" cy="273844"/>
          </a:xfrm>
          <a:prstGeom prst="rect">
            <a:avLst/>
          </a:prstGeom>
        </p:spPr>
        <p:txBody>
          <a:bodyPr lIns="91430" tIns="45715" rIns="91430" bIns="45715"/>
          <a:lstStyle>
            <a:lvl1pPr>
              <a:defRPr/>
            </a:lvl1pPr>
          </a:lstStyle>
          <a:p>
            <a:pPr defTabSz="914288"/>
            <a:endParaRPr lang="zh-TW" altLang="en-US">
              <a:solidFill>
                <a:prstClr val="black"/>
              </a:solidFill>
            </a:endParaRPr>
          </a:p>
        </p:txBody>
      </p:sp>
      <p:sp>
        <p:nvSpPr>
          <p:cNvPr id="6" name="投影片編號版面配置區 5"/>
          <p:cNvSpPr>
            <a:spLocks noGrp="1"/>
          </p:cNvSpPr>
          <p:nvPr>
            <p:ph type="sldNum" sz="quarter" idx="12"/>
          </p:nvPr>
        </p:nvSpPr>
        <p:spPr/>
        <p:txBody>
          <a:bodyPr/>
          <a:lstStyle>
            <a:lvl1pPr>
              <a:defRPr/>
            </a:lvl1pPr>
          </a:lstStyle>
          <a:p>
            <a:fld id="{73DA0BB7-265A-403C-9275-D587AB510EDC}" type="slidenum">
              <a:rPr lang="zh-TW" altLang="en-US" smtClean="0"/>
              <a:pPr/>
              <a:t>‹#›</a:t>
            </a:fld>
            <a:endParaRPr lang="zh-TW" altLang="en-US"/>
          </a:p>
        </p:txBody>
      </p:sp>
    </p:spTree>
    <p:extLst>
      <p:ext uri="{BB962C8B-B14F-4D97-AF65-F5344CB8AC3E}">
        <p14:creationId xmlns:p14="http://schemas.microsoft.com/office/powerpoint/2010/main" val="3225269300"/>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629400" y="205980"/>
            <a:ext cx="2057400" cy="4388644"/>
          </a:xfrm>
        </p:spPr>
        <p:txBody>
          <a:bodyPr vert="eaVert"/>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a:xfrm>
            <a:off x="457200" y="205980"/>
            <a:ext cx="6019800" cy="4388644"/>
          </a:xfr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a:xfrm>
            <a:off x="457200" y="4767264"/>
            <a:ext cx="2133600" cy="273844"/>
          </a:xfrm>
          <a:prstGeom prst="rect">
            <a:avLst/>
          </a:prstGeom>
        </p:spPr>
        <p:txBody>
          <a:bodyPr lIns="91430" tIns="45715" rIns="91430" bIns="45715"/>
          <a:lstStyle>
            <a:lvl1pPr>
              <a:defRPr/>
            </a:lvl1pPr>
          </a:lstStyle>
          <a:p>
            <a:pPr defTabSz="914288"/>
            <a:fld id="{3219F30D-79A5-4C75-BB3F-4B30AAE5B1AE}" type="datetime1">
              <a:rPr lang="zh-TW" altLang="en-US" smtClean="0">
                <a:solidFill>
                  <a:prstClr val="black"/>
                </a:solidFill>
              </a:rPr>
              <a:pPr defTabSz="914288"/>
              <a:t>2019/12/30</a:t>
            </a:fld>
            <a:endParaRPr lang="zh-TW" altLang="en-US">
              <a:solidFill>
                <a:prstClr val="black"/>
              </a:solidFill>
            </a:endParaRPr>
          </a:p>
        </p:txBody>
      </p:sp>
      <p:sp>
        <p:nvSpPr>
          <p:cNvPr id="5" name="頁尾版面配置區 4"/>
          <p:cNvSpPr>
            <a:spLocks noGrp="1"/>
          </p:cNvSpPr>
          <p:nvPr>
            <p:ph type="ftr" sz="quarter" idx="11"/>
          </p:nvPr>
        </p:nvSpPr>
        <p:spPr>
          <a:xfrm>
            <a:off x="3124200" y="4767264"/>
            <a:ext cx="2895600" cy="273844"/>
          </a:xfrm>
          <a:prstGeom prst="rect">
            <a:avLst/>
          </a:prstGeom>
        </p:spPr>
        <p:txBody>
          <a:bodyPr lIns="91430" tIns="45715" rIns="91430" bIns="45715"/>
          <a:lstStyle>
            <a:lvl1pPr>
              <a:defRPr/>
            </a:lvl1pPr>
          </a:lstStyle>
          <a:p>
            <a:pPr defTabSz="914288"/>
            <a:endParaRPr lang="zh-TW" altLang="en-US">
              <a:solidFill>
                <a:prstClr val="black"/>
              </a:solidFill>
            </a:endParaRPr>
          </a:p>
        </p:txBody>
      </p:sp>
      <p:sp>
        <p:nvSpPr>
          <p:cNvPr id="6" name="投影片編號版面配置區 5"/>
          <p:cNvSpPr>
            <a:spLocks noGrp="1"/>
          </p:cNvSpPr>
          <p:nvPr>
            <p:ph type="sldNum" sz="quarter" idx="12"/>
          </p:nvPr>
        </p:nvSpPr>
        <p:spPr/>
        <p:txBody>
          <a:bodyPr/>
          <a:lstStyle>
            <a:lvl1pPr>
              <a:defRPr/>
            </a:lvl1pPr>
          </a:lstStyle>
          <a:p>
            <a:fld id="{73DA0BB7-265A-403C-9275-D587AB510EDC}" type="slidenum">
              <a:rPr lang="zh-TW" altLang="en-US" smtClean="0"/>
              <a:pPr/>
              <a:t>‹#›</a:t>
            </a:fld>
            <a:endParaRPr lang="zh-TW" altLang="en-US"/>
          </a:p>
        </p:txBody>
      </p:sp>
    </p:spTree>
    <p:extLst>
      <p:ext uri="{BB962C8B-B14F-4D97-AF65-F5344CB8AC3E}">
        <p14:creationId xmlns:p14="http://schemas.microsoft.com/office/powerpoint/2010/main" val="4268782567"/>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685800" y="1597824"/>
            <a:ext cx="7772400" cy="1102519"/>
          </a:xfrm>
        </p:spPr>
        <p:txBody>
          <a:bodyPr/>
          <a:lstStyle/>
          <a:p>
            <a:r>
              <a:rPr lang="zh-TW" altLang="en-US" smtClean="0"/>
              <a:t>按一下以編輯母片標題樣式</a:t>
            </a:r>
            <a:endParaRPr lang="zh-TW" altLang="en-US"/>
          </a:p>
        </p:txBody>
      </p:sp>
      <p:sp>
        <p:nvSpPr>
          <p:cNvPr id="3" name="副標題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142" indent="0" algn="ctr">
              <a:buNone/>
              <a:defRPr>
                <a:solidFill>
                  <a:schemeClr val="tx1">
                    <a:tint val="75000"/>
                  </a:schemeClr>
                </a:solidFill>
              </a:defRPr>
            </a:lvl2pPr>
            <a:lvl3pPr marL="914288" indent="0" algn="ctr">
              <a:buNone/>
              <a:defRPr>
                <a:solidFill>
                  <a:schemeClr val="tx1">
                    <a:tint val="75000"/>
                  </a:schemeClr>
                </a:solidFill>
              </a:defRPr>
            </a:lvl3pPr>
            <a:lvl4pPr marL="1371430" indent="0" algn="ctr">
              <a:buNone/>
              <a:defRPr>
                <a:solidFill>
                  <a:schemeClr val="tx1">
                    <a:tint val="75000"/>
                  </a:schemeClr>
                </a:solidFill>
              </a:defRPr>
            </a:lvl4pPr>
            <a:lvl5pPr marL="1828574" indent="0" algn="ctr">
              <a:buNone/>
              <a:defRPr>
                <a:solidFill>
                  <a:schemeClr val="tx1">
                    <a:tint val="75000"/>
                  </a:schemeClr>
                </a:solidFill>
              </a:defRPr>
            </a:lvl5pPr>
            <a:lvl6pPr marL="2285715" indent="0" algn="ctr">
              <a:buNone/>
              <a:defRPr>
                <a:solidFill>
                  <a:schemeClr val="tx1">
                    <a:tint val="75000"/>
                  </a:schemeClr>
                </a:solidFill>
              </a:defRPr>
            </a:lvl6pPr>
            <a:lvl7pPr marL="2742857" indent="0" algn="ctr">
              <a:buNone/>
              <a:defRPr>
                <a:solidFill>
                  <a:schemeClr val="tx1">
                    <a:tint val="75000"/>
                  </a:schemeClr>
                </a:solidFill>
              </a:defRPr>
            </a:lvl7pPr>
            <a:lvl8pPr marL="3200000" indent="0" algn="ctr">
              <a:buNone/>
              <a:defRPr>
                <a:solidFill>
                  <a:schemeClr val="tx1">
                    <a:tint val="75000"/>
                  </a:schemeClr>
                </a:solidFill>
              </a:defRPr>
            </a:lvl8pPr>
            <a:lvl9pPr marL="3657143" indent="0" algn="ctr">
              <a:buNone/>
              <a:defRPr>
                <a:solidFill>
                  <a:schemeClr val="tx1">
                    <a:tint val="75000"/>
                  </a:schemeClr>
                </a:solidFill>
              </a:defRPr>
            </a:lvl9pPr>
          </a:lstStyle>
          <a:p>
            <a:r>
              <a:rPr lang="zh-TW" altLang="en-US" smtClean="0"/>
              <a:t>按一下以編輯母片副標題樣式</a:t>
            </a:r>
            <a:endParaRPr lang="zh-TW" altLang="en-US"/>
          </a:p>
        </p:txBody>
      </p:sp>
      <p:sp>
        <p:nvSpPr>
          <p:cNvPr id="4" name="日期版面配置區 3"/>
          <p:cNvSpPr>
            <a:spLocks noGrp="1"/>
          </p:cNvSpPr>
          <p:nvPr>
            <p:ph type="dt" sz="half" idx="10"/>
          </p:nvPr>
        </p:nvSpPr>
        <p:spPr/>
        <p:txBody>
          <a:bodyPr/>
          <a:lstStyle/>
          <a:p>
            <a:fld id="{22F56D20-5788-47AA-92E8-A63E6D8C1BC5}" type="datetimeFigureOut">
              <a:rPr lang="zh-TW" altLang="en-US" smtClean="0">
                <a:solidFill>
                  <a:prstClr val="black">
                    <a:tint val="75000"/>
                  </a:prstClr>
                </a:solidFill>
              </a:rPr>
              <a:pPr/>
              <a:t>2019/12/30</a:t>
            </a:fld>
            <a:endParaRPr lang="zh-TW" altLang="en-US">
              <a:solidFill>
                <a:prstClr val="black">
                  <a:tint val="75000"/>
                </a:prstClr>
              </a:solidFill>
            </a:endParaRPr>
          </a:p>
        </p:txBody>
      </p:sp>
      <p:sp>
        <p:nvSpPr>
          <p:cNvPr id="5" name="頁尾版面配置區 4"/>
          <p:cNvSpPr>
            <a:spLocks noGrp="1"/>
          </p:cNvSpPr>
          <p:nvPr>
            <p:ph type="ftr" sz="quarter" idx="11"/>
          </p:nvPr>
        </p:nvSpPr>
        <p:spPr/>
        <p:txBody>
          <a:bodyPr/>
          <a:lstStyle/>
          <a:p>
            <a:endParaRPr lang="zh-TW" altLang="en-US">
              <a:solidFill>
                <a:prstClr val="black">
                  <a:tint val="75000"/>
                </a:prstClr>
              </a:solidFill>
            </a:endParaRPr>
          </a:p>
        </p:txBody>
      </p:sp>
      <p:sp>
        <p:nvSpPr>
          <p:cNvPr id="6" name="投影片編號版面配置區 5"/>
          <p:cNvSpPr>
            <a:spLocks noGrp="1"/>
          </p:cNvSpPr>
          <p:nvPr>
            <p:ph type="sldNum" sz="quarter" idx="12"/>
          </p:nvPr>
        </p:nvSpPr>
        <p:spPr/>
        <p:txBody>
          <a:bodyPr/>
          <a:lstStyle/>
          <a:p>
            <a:fld id="{AA014287-D433-406A-85BE-3FEF12FF82C7}"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3851843277"/>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idx="1"/>
          </p:nvPr>
        </p:nvSpPr>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p>
            <a:fld id="{22F56D20-5788-47AA-92E8-A63E6D8C1BC5}" type="datetimeFigureOut">
              <a:rPr lang="zh-TW" altLang="en-US" smtClean="0">
                <a:solidFill>
                  <a:prstClr val="black">
                    <a:tint val="75000"/>
                  </a:prstClr>
                </a:solidFill>
              </a:rPr>
              <a:pPr/>
              <a:t>2019/12/30</a:t>
            </a:fld>
            <a:endParaRPr lang="zh-TW" altLang="en-US">
              <a:solidFill>
                <a:prstClr val="black">
                  <a:tint val="75000"/>
                </a:prstClr>
              </a:solidFill>
            </a:endParaRPr>
          </a:p>
        </p:txBody>
      </p:sp>
      <p:sp>
        <p:nvSpPr>
          <p:cNvPr id="5" name="頁尾版面配置區 4"/>
          <p:cNvSpPr>
            <a:spLocks noGrp="1"/>
          </p:cNvSpPr>
          <p:nvPr>
            <p:ph type="ftr" sz="quarter" idx="11"/>
          </p:nvPr>
        </p:nvSpPr>
        <p:spPr/>
        <p:txBody>
          <a:bodyPr/>
          <a:lstStyle/>
          <a:p>
            <a:endParaRPr lang="zh-TW" altLang="en-US">
              <a:solidFill>
                <a:prstClr val="black">
                  <a:tint val="75000"/>
                </a:prstClr>
              </a:solidFill>
            </a:endParaRPr>
          </a:p>
        </p:txBody>
      </p:sp>
      <p:sp>
        <p:nvSpPr>
          <p:cNvPr id="6" name="投影片編號版面配置區 5"/>
          <p:cNvSpPr>
            <a:spLocks noGrp="1"/>
          </p:cNvSpPr>
          <p:nvPr>
            <p:ph type="sldNum" sz="quarter" idx="12"/>
          </p:nvPr>
        </p:nvSpPr>
        <p:spPr/>
        <p:txBody>
          <a:bodyPr/>
          <a:lstStyle/>
          <a:p>
            <a:fld id="{AA014287-D433-406A-85BE-3FEF12FF82C7}"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309315266"/>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3305176"/>
            <a:ext cx="7772400" cy="1021556"/>
          </a:xfrm>
        </p:spPr>
        <p:txBody>
          <a:bodyPr anchor="t"/>
          <a:lstStyle>
            <a:lvl1pPr algn="l">
              <a:defRPr sz="4000" b="1" cap="all"/>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142" indent="0">
              <a:buNone/>
              <a:defRPr sz="1800">
                <a:solidFill>
                  <a:schemeClr val="tx1">
                    <a:tint val="75000"/>
                  </a:schemeClr>
                </a:solidFill>
              </a:defRPr>
            </a:lvl2pPr>
            <a:lvl3pPr marL="914288" indent="0">
              <a:buNone/>
              <a:defRPr sz="1600">
                <a:solidFill>
                  <a:schemeClr val="tx1">
                    <a:tint val="75000"/>
                  </a:schemeClr>
                </a:solidFill>
              </a:defRPr>
            </a:lvl3pPr>
            <a:lvl4pPr marL="1371430" indent="0">
              <a:buNone/>
              <a:defRPr sz="1400">
                <a:solidFill>
                  <a:schemeClr val="tx1">
                    <a:tint val="75000"/>
                  </a:schemeClr>
                </a:solidFill>
              </a:defRPr>
            </a:lvl4pPr>
            <a:lvl5pPr marL="1828574" indent="0">
              <a:buNone/>
              <a:defRPr sz="1400">
                <a:solidFill>
                  <a:schemeClr val="tx1">
                    <a:tint val="75000"/>
                  </a:schemeClr>
                </a:solidFill>
              </a:defRPr>
            </a:lvl5pPr>
            <a:lvl6pPr marL="2285715" indent="0">
              <a:buNone/>
              <a:defRPr sz="1400">
                <a:solidFill>
                  <a:schemeClr val="tx1">
                    <a:tint val="75000"/>
                  </a:schemeClr>
                </a:solidFill>
              </a:defRPr>
            </a:lvl6pPr>
            <a:lvl7pPr marL="2742857" indent="0">
              <a:buNone/>
              <a:defRPr sz="1400">
                <a:solidFill>
                  <a:schemeClr val="tx1">
                    <a:tint val="75000"/>
                  </a:schemeClr>
                </a:solidFill>
              </a:defRPr>
            </a:lvl7pPr>
            <a:lvl8pPr marL="3200000" indent="0">
              <a:buNone/>
              <a:defRPr sz="1400">
                <a:solidFill>
                  <a:schemeClr val="tx1">
                    <a:tint val="75000"/>
                  </a:schemeClr>
                </a:solidFill>
              </a:defRPr>
            </a:lvl8pPr>
            <a:lvl9pPr marL="3657143" indent="0">
              <a:buNone/>
              <a:defRPr sz="1400">
                <a:solidFill>
                  <a:schemeClr val="tx1">
                    <a:tint val="75000"/>
                  </a:schemeClr>
                </a:solidFill>
              </a:defRPr>
            </a:lvl9pPr>
          </a:lstStyle>
          <a:p>
            <a:pPr lvl="0"/>
            <a:r>
              <a:rPr lang="zh-TW" altLang="en-US" smtClean="0"/>
              <a:t>按一下以編輯母片文字樣式</a:t>
            </a:r>
          </a:p>
        </p:txBody>
      </p:sp>
      <p:sp>
        <p:nvSpPr>
          <p:cNvPr id="4" name="日期版面配置區 3"/>
          <p:cNvSpPr>
            <a:spLocks noGrp="1"/>
          </p:cNvSpPr>
          <p:nvPr>
            <p:ph type="dt" sz="half" idx="10"/>
          </p:nvPr>
        </p:nvSpPr>
        <p:spPr/>
        <p:txBody>
          <a:bodyPr/>
          <a:lstStyle/>
          <a:p>
            <a:fld id="{22F56D20-5788-47AA-92E8-A63E6D8C1BC5}" type="datetimeFigureOut">
              <a:rPr lang="zh-TW" altLang="en-US" smtClean="0">
                <a:solidFill>
                  <a:prstClr val="black">
                    <a:tint val="75000"/>
                  </a:prstClr>
                </a:solidFill>
              </a:rPr>
              <a:pPr/>
              <a:t>2019/12/30</a:t>
            </a:fld>
            <a:endParaRPr lang="zh-TW" altLang="en-US">
              <a:solidFill>
                <a:prstClr val="black">
                  <a:tint val="75000"/>
                </a:prstClr>
              </a:solidFill>
            </a:endParaRPr>
          </a:p>
        </p:txBody>
      </p:sp>
      <p:sp>
        <p:nvSpPr>
          <p:cNvPr id="5" name="頁尾版面配置區 4"/>
          <p:cNvSpPr>
            <a:spLocks noGrp="1"/>
          </p:cNvSpPr>
          <p:nvPr>
            <p:ph type="ftr" sz="quarter" idx="11"/>
          </p:nvPr>
        </p:nvSpPr>
        <p:spPr/>
        <p:txBody>
          <a:bodyPr/>
          <a:lstStyle/>
          <a:p>
            <a:endParaRPr lang="zh-TW" altLang="en-US">
              <a:solidFill>
                <a:prstClr val="black">
                  <a:tint val="75000"/>
                </a:prstClr>
              </a:solidFill>
            </a:endParaRPr>
          </a:p>
        </p:txBody>
      </p:sp>
      <p:sp>
        <p:nvSpPr>
          <p:cNvPr id="6" name="投影片編號版面配置區 5"/>
          <p:cNvSpPr>
            <a:spLocks noGrp="1"/>
          </p:cNvSpPr>
          <p:nvPr>
            <p:ph type="sldNum" sz="quarter" idx="12"/>
          </p:nvPr>
        </p:nvSpPr>
        <p:spPr/>
        <p:txBody>
          <a:bodyPr/>
          <a:lstStyle/>
          <a:p>
            <a:fld id="{AA014287-D433-406A-85BE-3FEF12FF82C7}"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1379105249"/>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日期版面配置區 4"/>
          <p:cNvSpPr>
            <a:spLocks noGrp="1"/>
          </p:cNvSpPr>
          <p:nvPr>
            <p:ph type="dt" sz="half" idx="10"/>
          </p:nvPr>
        </p:nvSpPr>
        <p:spPr/>
        <p:txBody>
          <a:bodyPr/>
          <a:lstStyle/>
          <a:p>
            <a:fld id="{22F56D20-5788-47AA-92E8-A63E6D8C1BC5}" type="datetimeFigureOut">
              <a:rPr lang="zh-TW" altLang="en-US" smtClean="0">
                <a:solidFill>
                  <a:prstClr val="black">
                    <a:tint val="75000"/>
                  </a:prstClr>
                </a:solidFill>
              </a:rPr>
              <a:pPr/>
              <a:t>2019/12/30</a:t>
            </a:fld>
            <a:endParaRPr lang="zh-TW" altLang="en-US">
              <a:solidFill>
                <a:prstClr val="black">
                  <a:tint val="75000"/>
                </a:prstClr>
              </a:solidFill>
            </a:endParaRPr>
          </a:p>
        </p:txBody>
      </p:sp>
      <p:sp>
        <p:nvSpPr>
          <p:cNvPr id="6" name="頁尾版面配置區 5"/>
          <p:cNvSpPr>
            <a:spLocks noGrp="1"/>
          </p:cNvSpPr>
          <p:nvPr>
            <p:ph type="ftr" sz="quarter" idx="11"/>
          </p:nvPr>
        </p:nvSpPr>
        <p:spPr/>
        <p:txBody>
          <a:bodyPr/>
          <a:lstStyle/>
          <a:p>
            <a:endParaRPr lang="zh-TW" altLang="en-US">
              <a:solidFill>
                <a:prstClr val="black">
                  <a:tint val="75000"/>
                </a:prstClr>
              </a:solidFill>
            </a:endParaRPr>
          </a:p>
        </p:txBody>
      </p:sp>
      <p:sp>
        <p:nvSpPr>
          <p:cNvPr id="7" name="投影片編號版面配置區 6"/>
          <p:cNvSpPr>
            <a:spLocks noGrp="1"/>
          </p:cNvSpPr>
          <p:nvPr>
            <p:ph type="sldNum" sz="quarter" idx="12"/>
          </p:nvPr>
        </p:nvSpPr>
        <p:spPr/>
        <p:txBody>
          <a:bodyPr/>
          <a:lstStyle/>
          <a:p>
            <a:fld id="{AA014287-D433-406A-85BE-3FEF12FF82C7}"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3564402706"/>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lvl1pPr>
              <a:defRPr/>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457200" y="1151335"/>
            <a:ext cx="4040188" cy="479822"/>
          </a:xfrm>
        </p:spPr>
        <p:txBody>
          <a:bodyPr anchor="b"/>
          <a:lstStyle>
            <a:lvl1pPr marL="0" indent="0">
              <a:buNone/>
              <a:defRPr sz="2400" b="1"/>
            </a:lvl1pPr>
            <a:lvl2pPr marL="457142" indent="0">
              <a:buNone/>
              <a:defRPr sz="2000" b="1"/>
            </a:lvl2pPr>
            <a:lvl3pPr marL="914288" indent="0">
              <a:buNone/>
              <a:defRPr sz="1800" b="1"/>
            </a:lvl3pPr>
            <a:lvl4pPr marL="1371430" indent="0">
              <a:buNone/>
              <a:defRPr sz="1600" b="1"/>
            </a:lvl4pPr>
            <a:lvl5pPr marL="1828574" indent="0">
              <a:buNone/>
              <a:defRPr sz="1600" b="1"/>
            </a:lvl5pPr>
            <a:lvl6pPr marL="2285715" indent="0">
              <a:buNone/>
              <a:defRPr sz="1600" b="1"/>
            </a:lvl6pPr>
            <a:lvl7pPr marL="2742857" indent="0">
              <a:buNone/>
              <a:defRPr sz="1600" b="1"/>
            </a:lvl7pPr>
            <a:lvl8pPr marL="3200000" indent="0">
              <a:buNone/>
              <a:defRPr sz="1600" b="1"/>
            </a:lvl8pPr>
            <a:lvl9pPr marL="3657143" indent="0">
              <a:buNone/>
              <a:defRPr sz="1600" b="1"/>
            </a:lvl9pPr>
          </a:lstStyle>
          <a:p>
            <a:pPr lvl="0"/>
            <a:r>
              <a:rPr lang="zh-TW" altLang="en-US" smtClean="0"/>
              <a:t>按一下以編輯母片文字樣式</a:t>
            </a:r>
          </a:p>
        </p:txBody>
      </p:sp>
      <p:sp>
        <p:nvSpPr>
          <p:cNvPr id="4" name="內容版面配置區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文字版面配置區 4"/>
          <p:cNvSpPr>
            <a:spLocks noGrp="1"/>
          </p:cNvSpPr>
          <p:nvPr>
            <p:ph type="body" sz="quarter" idx="3"/>
          </p:nvPr>
        </p:nvSpPr>
        <p:spPr>
          <a:xfrm>
            <a:off x="4645031" y="1151335"/>
            <a:ext cx="4041775" cy="479822"/>
          </a:xfrm>
        </p:spPr>
        <p:txBody>
          <a:bodyPr anchor="b"/>
          <a:lstStyle>
            <a:lvl1pPr marL="0" indent="0">
              <a:buNone/>
              <a:defRPr sz="2400" b="1"/>
            </a:lvl1pPr>
            <a:lvl2pPr marL="457142" indent="0">
              <a:buNone/>
              <a:defRPr sz="2000" b="1"/>
            </a:lvl2pPr>
            <a:lvl3pPr marL="914288" indent="0">
              <a:buNone/>
              <a:defRPr sz="1800" b="1"/>
            </a:lvl3pPr>
            <a:lvl4pPr marL="1371430" indent="0">
              <a:buNone/>
              <a:defRPr sz="1600" b="1"/>
            </a:lvl4pPr>
            <a:lvl5pPr marL="1828574" indent="0">
              <a:buNone/>
              <a:defRPr sz="1600" b="1"/>
            </a:lvl5pPr>
            <a:lvl6pPr marL="2285715" indent="0">
              <a:buNone/>
              <a:defRPr sz="1600" b="1"/>
            </a:lvl6pPr>
            <a:lvl7pPr marL="2742857" indent="0">
              <a:buNone/>
              <a:defRPr sz="1600" b="1"/>
            </a:lvl7pPr>
            <a:lvl8pPr marL="3200000" indent="0">
              <a:buNone/>
              <a:defRPr sz="1600" b="1"/>
            </a:lvl8pPr>
            <a:lvl9pPr marL="3657143" indent="0">
              <a:buNone/>
              <a:defRPr sz="1600" b="1"/>
            </a:lvl9pPr>
          </a:lstStyle>
          <a:p>
            <a:pPr lvl="0"/>
            <a:r>
              <a:rPr lang="zh-TW" altLang="en-US" smtClean="0"/>
              <a:t>按一下以編輯母片文字樣式</a:t>
            </a:r>
          </a:p>
        </p:txBody>
      </p:sp>
      <p:sp>
        <p:nvSpPr>
          <p:cNvPr id="6" name="內容版面配置區 5"/>
          <p:cNvSpPr>
            <a:spLocks noGrp="1"/>
          </p:cNvSpPr>
          <p:nvPr>
            <p:ph sz="quarter" idx="4"/>
          </p:nvPr>
        </p:nvSpPr>
        <p:spPr>
          <a:xfrm>
            <a:off x="4645031"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7" name="日期版面配置區 6"/>
          <p:cNvSpPr>
            <a:spLocks noGrp="1"/>
          </p:cNvSpPr>
          <p:nvPr>
            <p:ph type="dt" sz="half" idx="10"/>
          </p:nvPr>
        </p:nvSpPr>
        <p:spPr/>
        <p:txBody>
          <a:bodyPr/>
          <a:lstStyle/>
          <a:p>
            <a:fld id="{22F56D20-5788-47AA-92E8-A63E6D8C1BC5}" type="datetimeFigureOut">
              <a:rPr lang="zh-TW" altLang="en-US" smtClean="0">
                <a:solidFill>
                  <a:prstClr val="black">
                    <a:tint val="75000"/>
                  </a:prstClr>
                </a:solidFill>
              </a:rPr>
              <a:pPr/>
              <a:t>2019/12/30</a:t>
            </a:fld>
            <a:endParaRPr lang="zh-TW" altLang="en-US">
              <a:solidFill>
                <a:prstClr val="black">
                  <a:tint val="75000"/>
                </a:prstClr>
              </a:solidFill>
            </a:endParaRPr>
          </a:p>
        </p:txBody>
      </p:sp>
      <p:sp>
        <p:nvSpPr>
          <p:cNvPr id="8" name="頁尾版面配置區 7"/>
          <p:cNvSpPr>
            <a:spLocks noGrp="1"/>
          </p:cNvSpPr>
          <p:nvPr>
            <p:ph type="ftr" sz="quarter" idx="11"/>
          </p:nvPr>
        </p:nvSpPr>
        <p:spPr/>
        <p:txBody>
          <a:bodyPr/>
          <a:lstStyle/>
          <a:p>
            <a:endParaRPr lang="zh-TW" altLang="en-US">
              <a:solidFill>
                <a:prstClr val="black">
                  <a:tint val="75000"/>
                </a:prstClr>
              </a:solidFill>
            </a:endParaRPr>
          </a:p>
        </p:txBody>
      </p:sp>
      <p:sp>
        <p:nvSpPr>
          <p:cNvPr id="9" name="投影片編號版面配置區 8"/>
          <p:cNvSpPr>
            <a:spLocks noGrp="1"/>
          </p:cNvSpPr>
          <p:nvPr>
            <p:ph type="sldNum" sz="quarter" idx="12"/>
          </p:nvPr>
        </p:nvSpPr>
        <p:spPr/>
        <p:txBody>
          <a:bodyPr/>
          <a:lstStyle/>
          <a:p>
            <a:fld id="{AA014287-D433-406A-85BE-3FEF12FF82C7}"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19469177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日期版面配置區 2"/>
          <p:cNvSpPr>
            <a:spLocks noGrp="1"/>
          </p:cNvSpPr>
          <p:nvPr>
            <p:ph type="dt" sz="half" idx="10"/>
          </p:nvPr>
        </p:nvSpPr>
        <p:spPr/>
        <p:txBody>
          <a:bodyPr/>
          <a:lstStyle/>
          <a:p>
            <a:fld id="{22F56D20-5788-47AA-92E8-A63E6D8C1BC5}" type="datetimeFigureOut">
              <a:rPr lang="zh-TW" altLang="en-US" smtClean="0">
                <a:solidFill>
                  <a:prstClr val="black">
                    <a:tint val="75000"/>
                  </a:prstClr>
                </a:solidFill>
              </a:rPr>
              <a:pPr/>
              <a:t>2019/12/30</a:t>
            </a:fld>
            <a:endParaRPr lang="zh-TW" altLang="en-US">
              <a:solidFill>
                <a:prstClr val="black">
                  <a:tint val="75000"/>
                </a:prstClr>
              </a:solidFill>
            </a:endParaRPr>
          </a:p>
        </p:txBody>
      </p:sp>
      <p:sp>
        <p:nvSpPr>
          <p:cNvPr id="4" name="頁尾版面配置區 3"/>
          <p:cNvSpPr>
            <a:spLocks noGrp="1"/>
          </p:cNvSpPr>
          <p:nvPr>
            <p:ph type="ftr" sz="quarter" idx="11"/>
          </p:nvPr>
        </p:nvSpPr>
        <p:spPr/>
        <p:txBody>
          <a:bodyPr/>
          <a:lstStyle/>
          <a:p>
            <a:endParaRPr lang="zh-TW" altLang="en-US">
              <a:solidFill>
                <a:prstClr val="black">
                  <a:tint val="75000"/>
                </a:prstClr>
              </a:solidFill>
            </a:endParaRPr>
          </a:p>
        </p:txBody>
      </p:sp>
      <p:sp>
        <p:nvSpPr>
          <p:cNvPr id="5" name="投影片編號版面配置區 4"/>
          <p:cNvSpPr>
            <a:spLocks noGrp="1"/>
          </p:cNvSpPr>
          <p:nvPr>
            <p:ph type="sldNum" sz="quarter" idx="12"/>
          </p:nvPr>
        </p:nvSpPr>
        <p:spPr/>
        <p:txBody>
          <a:bodyPr/>
          <a:lstStyle/>
          <a:p>
            <a:fld id="{AA014287-D433-406A-85BE-3FEF12FF82C7}"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12382777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lvl1pPr>
              <a:defRPr/>
            </a:lvl1pPr>
          </a:lstStyle>
          <a:p>
            <a:pPr>
              <a:defRPr/>
            </a:pPr>
            <a:fld id="{C4B69F99-AD3D-45F0-8B9C-425BED9AF157}" type="datetimeFigureOut">
              <a:rPr lang="zh-TW" altLang="en-US"/>
              <a:pPr>
                <a:defRPr/>
              </a:pPr>
              <a:t>2019/12/30</a:t>
            </a:fld>
            <a:endParaRPr lang="en-US" altLang="zh-TW"/>
          </a:p>
        </p:txBody>
      </p:sp>
      <p:sp>
        <p:nvSpPr>
          <p:cNvPr id="5" name="頁尾版面配置區 4"/>
          <p:cNvSpPr>
            <a:spLocks noGrp="1"/>
          </p:cNvSpPr>
          <p:nvPr>
            <p:ph type="ftr" sz="quarter" idx="11"/>
          </p:nvPr>
        </p:nvSpPr>
        <p:spPr/>
        <p:txBody>
          <a:bodyPr/>
          <a:lstStyle>
            <a:lvl1pPr>
              <a:defRPr/>
            </a:lvl1pPr>
          </a:lstStyle>
          <a:p>
            <a:pPr>
              <a:defRPr/>
            </a:pPr>
            <a:endParaRPr lang="zh-TW" altLang="en-US"/>
          </a:p>
        </p:txBody>
      </p:sp>
      <p:sp>
        <p:nvSpPr>
          <p:cNvPr id="6" name="投影片編號版面配置區 5"/>
          <p:cNvSpPr>
            <a:spLocks noGrp="1"/>
          </p:cNvSpPr>
          <p:nvPr>
            <p:ph type="sldNum" sz="quarter" idx="12"/>
          </p:nvPr>
        </p:nvSpPr>
        <p:spPr/>
        <p:txBody>
          <a:bodyPr/>
          <a:lstStyle>
            <a:lvl1pPr>
              <a:defRPr/>
            </a:lvl1pPr>
          </a:lstStyle>
          <a:p>
            <a:pPr>
              <a:defRPr/>
            </a:pPr>
            <a:fld id="{FC7CF31C-E345-4D32-852B-763D6FEEEAC8}" type="slidenum">
              <a:rPr lang="zh-TW" altLang="en-US"/>
              <a:pPr>
                <a:defRPr/>
              </a:pPr>
              <a:t>‹#›</a:t>
            </a:fld>
            <a:endParaRPr lang="en-US" altLang="zh-TW"/>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p:cNvSpPr>
            <a:spLocks noGrp="1"/>
          </p:cNvSpPr>
          <p:nvPr>
            <p:ph type="dt" sz="half" idx="10"/>
          </p:nvPr>
        </p:nvSpPr>
        <p:spPr/>
        <p:txBody>
          <a:bodyPr/>
          <a:lstStyle/>
          <a:p>
            <a:fld id="{22F56D20-5788-47AA-92E8-A63E6D8C1BC5}" type="datetimeFigureOut">
              <a:rPr lang="zh-TW" altLang="en-US" smtClean="0">
                <a:solidFill>
                  <a:prstClr val="black">
                    <a:tint val="75000"/>
                  </a:prstClr>
                </a:solidFill>
              </a:rPr>
              <a:pPr/>
              <a:t>2019/12/30</a:t>
            </a:fld>
            <a:endParaRPr lang="zh-TW" altLang="en-US">
              <a:solidFill>
                <a:prstClr val="black">
                  <a:tint val="75000"/>
                </a:prstClr>
              </a:solidFill>
            </a:endParaRPr>
          </a:p>
        </p:txBody>
      </p:sp>
      <p:sp>
        <p:nvSpPr>
          <p:cNvPr id="3" name="頁尾版面配置區 2"/>
          <p:cNvSpPr>
            <a:spLocks noGrp="1"/>
          </p:cNvSpPr>
          <p:nvPr>
            <p:ph type="ftr" sz="quarter" idx="11"/>
          </p:nvPr>
        </p:nvSpPr>
        <p:spPr/>
        <p:txBody>
          <a:bodyPr/>
          <a:lstStyle/>
          <a:p>
            <a:endParaRPr lang="zh-TW" altLang="en-US">
              <a:solidFill>
                <a:prstClr val="black">
                  <a:tint val="75000"/>
                </a:prstClr>
              </a:solidFill>
            </a:endParaRPr>
          </a:p>
        </p:txBody>
      </p:sp>
      <p:sp>
        <p:nvSpPr>
          <p:cNvPr id="4" name="投影片編號版面配置區 3"/>
          <p:cNvSpPr>
            <a:spLocks noGrp="1"/>
          </p:cNvSpPr>
          <p:nvPr>
            <p:ph type="sldNum" sz="quarter" idx="12"/>
          </p:nvPr>
        </p:nvSpPr>
        <p:spPr/>
        <p:txBody>
          <a:bodyPr/>
          <a:lstStyle/>
          <a:p>
            <a:fld id="{AA014287-D433-406A-85BE-3FEF12FF82C7}"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2076910336"/>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2" y="204787"/>
            <a:ext cx="3008313" cy="871538"/>
          </a:xfrm>
        </p:spPr>
        <p:txBody>
          <a:bodyPr anchor="b"/>
          <a:lstStyle>
            <a:lvl1pPr algn="l">
              <a:defRPr sz="2000" b="1"/>
            </a:lvl1pPr>
          </a:lstStyle>
          <a:p>
            <a:r>
              <a:rPr lang="zh-TW" altLang="en-US" smtClean="0"/>
              <a:t>按一下以編輯母片標題樣式</a:t>
            </a:r>
            <a:endParaRPr lang="zh-TW" altLang="en-US"/>
          </a:p>
        </p:txBody>
      </p:sp>
      <p:sp>
        <p:nvSpPr>
          <p:cNvPr id="3" name="內容版面配置區 2"/>
          <p:cNvSpPr>
            <a:spLocks noGrp="1"/>
          </p:cNvSpPr>
          <p:nvPr>
            <p:ph idx="1"/>
          </p:nvPr>
        </p:nvSpPr>
        <p:spPr>
          <a:xfrm>
            <a:off x="3575050" y="204793"/>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文字版面配置區 3"/>
          <p:cNvSpPr>
            <a:spLocks noGrp="1"/>
          </p:cNvSpPr>
          <p:nvPr>
            <p:ph type="body" sz="half" idx="2"/>
          </p:nvPr>
        </p:nvSpPr>
        <p:spPr>
          <a:xfrm>
            <a:off x="457202" y="1076328"/>
            <a:ext cx="3008313" cy="3518297"/>
          </a:xfrm>
        </p:spPr>
        <p:txBody>
          <a:bodyPr/>
          <a:lstStyle>
            <a:lvl1pPr marL="0" indent="0">
              <a:buNone/>
              <a:defRPr sz="1400"/>
            </a:lvl1pPr>
            <a:lvl2pPr marL="457142" indent="0">
              <a:buNone/>
              <a:defRPr sz="1200"/>
            </a:lvl2pPr>
            <a:lvl3pPr marL="914288" indent="0">
              <a:buNone/>
              <a:defRPr sz="1000"/>
            </a:lvl3pPr>
            <a:lvl4pPr marL="1371430" indent="0">
              <a:buNone/>
              <a:defRPr sz="900"/>
            </a:lvl4pPr>
            <a:lvl5pPr marL="1828574" indent="0">
              <a:buNone/>
              <a:defRPr sz="900"/>
            </a:lvl5pPr>
            <a:lvl6pPr marL="2285715" indent="0">
              <a:buNone/>
              <a:defRPr sz="900"/>
            </a:lvl6pPr>
            <a:lvl7pPr marL="2742857" indent="0">
              <a:buNone/>
              <a:defRPr sz="900"/>
            </a:lvl7pPr>
            <a:lvl8pPr marL="3200000" indent="0">
              <a:buNone/>
              <a:defRPr sz="900"/>
            </a:lvl8pPr>
            <a:lvl9pPr marL="3657143" indent="0">
              <a:buNone/>
              <a:defRPr sz="900"/>
            </a:lvl9pPr>
          </a:lstStyle>
          <a:p>
            <a:pPr lvl="0"/>
            <a:r>
              <a:rPr lang="zh-TW" altLang="en-US" smtClean="0"/>
              <a:t>按一下以編輯母片文字樣式</a:t>
            </a:r>
          </a:p>
        </p:txBody>
      </p:sp>
      <p:sp>
        <p:nvSpPr>
          <p:cNvPr id="5" name="日期版面配置區 4"/>
          <p:cNvSpPr>
            <a:spLocks noGrp="1"/>
          </p:cNvSpPr>
          <p:nvPr>
            <p:ph type="dt" sz="half" idx="10"/>
          </p:nvPr>
        </p:nvSpPr>
        <p:spPr/>
        <p:txBody>
          <a:bodyPr/>
          <a:lstStyle/>
          <a:p>
            <a:fld id="{22F56D20-5788-47AA-92E8-A63E6D8C1BC5}" type="datetimeFigureOut">
              <a:rPr lang="zh-TW" altLang="en-US" smtClean="0">
                <a:solidFill>
                  <a:prstClr val="black">
                    <a:tint val="75000"/>
                  </a:prstClr>
                </a:solidFill>
              </a:rPr>
              <a:pPr/>
              <a:t>2019/12/30</a:t>
            </a:fld>
            <a:endParaRPr lang="zh-TW" altLang="en-US">
              <a:solidFill>
                <a:prstClr val="black">
                  <a:tint val="75000"/>
                </a:prstClr>
              </a:solidFill>
            </a:endParaRPr>
          </a:p>
        </p:txBody>
      </p:sp>
      <p:sp>
        <p:nvSpPr>
          <p:cNvPr id="6" name="頁尾版面配置區 5"/>
          <p:cNvSpPr>
            <a:spLocks noGrp="1"/>
          </p:cNvSpPr>
          <p:nvPr>
            <p:ph type="ftr" sz="quarter" idx="11"/>
          </p:nvPr>
        </p:nvSpPr>
        <p:spPr/>
        <p:txBody>
          <a:bodyPr/>
          <a:lstStyle/>
          <a:p>
            <a:endParaRPr lang="zh-TW" altLang="en-US">
              <a:solidFill>
                <a:prstClr val="black">
                  <a:tint val="75000"/>
                </a:prstClr>
              </a:solidFill>
            </a:endParaRPr>
          </a:p>
        </p:txBody>
      </p:sp>
      <p:sp>
        <p:nvSpPr>
          <p:cNvPr id="7" name="投影片編號版面配置區 6"/>
          <p:cNvSpPr>
            <a:spLocks noGrp="1"/>
          </p:cNvSpPr>
          <p:nvPr>
            <p:ph type="sldNum" sz="quarter" idx="12"/>
          </p:nvPr>
        </p:nvSpPr>
        <p:spPr/>
        <p:txBody>
          <a:bodyPr/>
          <a:lstStyle/>
          <a:p>
            <a:fld id="{AA014287-D433-406A-85BE-3FEF12FF82C7}"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1818235686"/>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3600451"/>
            <a:ext cx="5486400" cy="425054"/>
          </a:xfrm>
        </p:spPr>
        <p:txBody>
          <a:bodyPr anchor="b"/>
          <a:lstStyle>
            <a:lvl1pPr algn="l">
              <a:defRPr sz="2000" b="1"/>
            </a:lvl1pPr>
          </a:lstStyle>
          <a:p>
            <a:r>
              <a:rPr lang="zh-TW" altLang="en-US" smtClean="0"/>
              <a:t>按一下以編輯母片標題樣式</a:t>
            </a:r>
            <a:endParaRPr lang="zh-TW" altLang="en-US"/>
          </a:p>
        </p:txBody>
      </p:sp>
      <p:sp>
        <p:nvSpPr>
          <p:cNvPr id="3" name="圖片版面配置區 2"/>
          <p:cNvSpPr>
            <a:spLocks noGrp="1"/>
          </p:cNvSpPr>
          <p:nvPr>
            <p:ph type="pic" idx="1"/>
          </p:nvPr>
        </p:nvSpPr>
        <p:spPr>
          <a:xfrm>
            <a:off x="1792288" y="459581"/>
            <a:ext cx="5486400" cy="3086100"/>
          </a:xfrm>
        </p:spPr>
        <p:txBody>
          <a:bodyPr/>
          <a:lstStyle>
            <a:lvl1pPr marL="0" indent="0">
              <a:buNone/>
              <a:defRPr sz="3200"/>
            </a:lvl1pPr>
            <a:lvl2pPr marL="457142" indent="0">
              <a:buNone/>
              <a:defRPr sz="2800"/>
            </a:lvl2pPr>
            <a:lvl3pPr marL="914288" indent="0">
              <a:buNone/>
              <a:defRPr sz="2400"/>
            </a:lvl3pPr>
            <a:lvl4pPr marL="1371430" indent="0">
              <a:buNone/>
              <a:defRPr sz="2000"/>
            </a:lvl4pPr>
            <a:lvl5pPr marL="1828574" indent="0">
              <a:buNone/>
              <a:defRPr sz="2000"/>
            </a:lvl5pPr>
            <a:lvl6pPr marL="2285715" indent="0">
              <a:buNone/>
              <a:defRPr sz="2000"/>
            </a:lvl6pPr>
            <a:lvl7pPr marL="2742857" indent="0">
              <a:buNone/>
              <a:defRPr sz="2000"/>
            </a:lvl7pPr>
            <a:lvl8pPr marL="3200000" indent="0">
              <a:buNone/>
              <a:defRPr sz="2000"/>
            </a:lvl8pPr>
            <a:lvl9pPr marL="3657143" indent="0">
              <a:buNone/>
              <a:defRPr sz="2000"/>
            </a:lvl9pPr>
          </a:lstStyle>
          <a:p>
            <a:endParaRPr lang="zh-TW" altLang="en-US"/>
          </a:p>
        </p:txBody>
      </p:sp>
      <p:sp>
        <p:nvSpPr>
          <p:cNvPr id="4" name="文字版面配置區 3"/>
          <p:cNvSpPr>
            <a:spLocks noGrp="1"/>
          </p:cNvSpPr>
          <p:nvPr>
            <p:ph type="body" sz="half" idx="2"/>
          </p:nvPr>
        </p:nvSpPr>
        <p:spPr>
          <a:xfrm>
            <a:off x="1792288" y="4025508"/>
            <a:ext cx="5486400" cy="603647"/>
          </a:xfrm>
        </p:spPr>
        <p:txBody>
          <a:bodyPr/>
          <a:lstStyle>
            <a:lvl1pPr marL="0" indent="0">
              <a:buNone/>
              <a:defRPr sz="1400"/>
            </a:lvl1pPr>
            <a:lvl2pPr marL="457142" indent="0">
              <a:buNone/>
              <a:defRPr sz="1200"/>
            </a:lvl2pPr>
            <a:lvl3pPr marL="914288" indent="0">
              <a:buNone/>
              <a:defRPr sz="1000"/>
            </a:lvl3pPr>
            <a:lvl4pPr marL="1371430" indent="0">
              <a:buNone/>
              <a:defRPr sz="900"/>
            </a:lvl4pPr>
            <a:lvl5pPr marL="1828574" indent="0">
              <a:buNone/>
              <a:defRPr sz="900"/>
            </a:lvl5pPr>
            <a:lvl6pPr marL="2285715" indent="0">
              <a:buNone/>
              <a:defRPr sz="900"/>
            </a:lvl6pPr>
            <a:lvl7pPr marL="2742857" indent="0">
              <a:buNone/>
              <a:defRPr sz="900"/>
            </a:lvl7pPr>
            <a:lvl8pPr marL="3200000" indent="0">
              <a:buNone/>
              <a:defRPr sz="900"/>
            </a:lvl8pPr>
            <a:lvl9pPr marL="3657143" indent="0">
              <a:buNone/>
              <a:defRPr sz="900"/>
            </a:lvl9pPr>
          </a:lstStyle>
          <a:p>
            <a:pPr lvl="0"/>
            <a:r>
              <a:rPr lang="zh-TW" altLang="en-US" smtClean="0"/>
              <a:t>按一下以編輯母片文字樣式</a:t>
            </a:r>
          </a:p>
        </p:txBody>
      </p:sp>
      <p:sp>
        <p:nvSpPr>
          <p:cNvPr id="5" name="日期版面配置區 4"/>
          <p:cNvSpPr>
            <a:spLocks noGrp="1"/>
          </p:cNvSpPr>
          <p:nvPr>
            <p:ph type="dt" sz="half" idx="10"/>
          </p:nvPr>
        </p:nvSpPr>
        <p:spPr/>
        <p:txBody>
          <a:bodyPr/>
          <a:lstStyle/>
          <a:p>
            <a:fld id="{22F56D20-5788-47AA-92E8-A63E6D8C1BC5}" type="datetimeFigureOut">
              <a:rPr lang="zh-TW" altLang="en-US" smtClean="0">
                <a:solidFill>
                  <a:prstClr val="black">
                    <a:tint val="75000"/>
                  </a:prstClr>
                </a:solidFill>
              </a:rPr>
              <a:pPr/>
              <a:t>2019/12/30</a:t>
            </a:fld>
            <a:endParaRPr lang="zh-TW" altLang="en-US">
              <a:solidFill>
                <a:prstClr val="black">
                  <a:tint val="75000"/>
                </a:prstClr>
              </a:solidFill>
            </a:endParaRPr>
          </a:p>
        </p:txBody>
      </p:sp>
      <p:sp>
        <p:nvSpPr>
          <p:cNvPr id="6" name="頁尾版面配置區 5"/>
          <p:cNvSpPr>
            <a:spLocks noGrp="1"/>
          </p:cNvSpPr>
          <p:nvPr>
            <p:ph type="ftr" sz="quarter" idx="11"/>
          </p:nvPr>
        </p:nvSpPr>
        <p:spPr/>
        <p:txBody>
          <a:bodyPr/>
          <a:lstStyle/>
          <a:p>
            <a:endParaRPr lang="zh-TW" altLang="en-US">
              <a:solidFill>
                <a:prstClr val="black">
                  <a:tint val="75000"/>
                </a:prstClr>
              </a:solidFill>
            </a:endParaRPr>
          </a:p>
        </p:txBody>
      </p:sp>
      <p:sp>
        <p:nvSpPr>
          <p:cNvPr id="7" name="投影片編號版面配置區 6"/>
          <p:cNvSpPr>
            <a:spLocks noGrp="1"/>
          </p:cNvSpPr>
          <p:nvPr>
            <p:ph type="sldNum" sz="quarter" idx="12"/>
          </p:nvPr>
        </p:nvSpPr>
        <p:spPr/>
        <p:txBody>
          <a:bodyPr/>
          <a:lstStyle/>
          <a:p>
            <a:fld id="{AA014287-D433-406A-85BE-3FEF12FF82C7}"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902524868"/>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p>
            <a:fld id="{22F56D20-5788-47AA-92E8-A63E6D8C1BC5}" type="datetimeFigureOut">
              <a:rPr lang="zh-TW" altLang="en-US" smtClean="0">
                <a:solidFill>
                  <a:prstClr val="black">
                    <a:tint val="75000"/>
                  </a:prstClr>
                </a:solidFill>
              </a:rPr>
              <a:pPr/>
              <a:t>2019/12/30</a:t>
            </a:fld>
            <a:endParaRPr lang="zh-TW" altLang="en-US">
              <a:solidFill>
                <a:prstClr val="black">
                  <a:tint val="75000"/>
                </a:prstClr>
              </a:solidFill>
            </a:endParaRPr>
          </a:p>
        </p:txBody>
      </p:sp>
      <p:sp>
        <p:nvSpPr>
          <p:cNvPr id="5" name="頁尾版面配置區 4"/>
          <p:cNvSpPr>
            <a:spLocks noGrp="1"/>
          </p:cNvSpPr>
          <p:nvPr>
            <p:ph type="ftr" sz="quarter" idx="11"/>
          </p:nvPr>
        </p:nvSpPr>
        <p:spPr/>
        <p:txBody>
          <a:bodyPr/>
          <a:lstStyle/>
          <a:p>
            <a:endParaRPr lang="zh-TW" altLang="en-US">
              <a:solidFill>
                <a:prstClr val="black">
                  <a:tint val="75000"/>
                </a:prstClr>
              </a:solidFill>
            </a:endParaRPr>
          </a:p>
        </p:txBody>
      </p:sp>
      <p:sp>
        <p:nvSpPr>
          <p:cNvPr id="6" name="投影片編號版面配置區 5"/>
          <p:cNvSpPr>
            <a:spLocks noGrp="1"/>
          </p:cNvSpPr>
          <p:nvPr>
            <p:ph type="sldNum" sz="quarter" idx="12"/>
          </p:nvPr>
        </p:nvSpPr>
        <p:spPr/>
        <p:txBody>
          <a:bodyPr/>
          <a:lstStyle/>
          <a:p>
            <a:fld id="{AA014287-D433-406A-85BE-3FEF12FF82C7}"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1238529057"/>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629400" y="205979"/>
            <a:ext cx="2057400" cy="4388644"/>
          </a:xfrm>
        </p:spPr>
        <p:txBody>
          <a:bodyPr vert="eaVert"/>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a:xfrm>
            <a:off x="457200" y="205979"/>
            <a:ext cx="6019800" cy="4388644"/>
          </a:xfr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p>
            <a:fld id="{22F56D20-5788-47AA-92E8-A63E6D8C1BC5}" type="datetimeFigureOut">
              <a:rPr lang="zh-TW" altLang="en-US" smtClean="0">
                <a:solidFill>
                  <a:prstClr val="black">
                    <a:tint val="75000"/>
                  </a:prstClr>
                </a:solidFill>
              </a:rPr>
              <a:pPr/>
              <a:t>2019/12/30</a:t>
            </a:fld>
            <a:endParaRPr lang="zh-TW" altLang="en-US">
              <a:solidFill>
                <a:prstClr val="black">
                  <a:tint val="75000"/>
                </a:prstClr>
              </a:solidFill>
            </a:endParaRPr>
          </a:p>
        </p:txBody>
      </p:sp>
      <p:sp>
        <p:nvSpPr>
          <p:cNvPr id="5" name="頁尾版面配置區 4"/>
          <p:cNvSpPr>
            <a:spLocks noGrp="1"/>
          </p:cNvSpPr>
          <p:nvPr>
            <p:ph type="ftr" sz="quarter" idx="11"/>
          </p:nvPr>
        </p:nvSpPr>
        <p:spPr/>
        <p:txBody>
          <a:bodyPr/>
          <a:lstStyle/>
          <a:p>
            <a:endParaRPr lang="zh-TW" altLang="en-US">
              <a:solidFill>
                <a:prstClr val="black">
                  <a:tint val="75000"/>
                </a:prstClr>
              </a:solidFill>
            </a:endParaRPr>
          </a:p>
        </p:txBody>
      </p:sp>
      <p:sp>
        <p:nvSpPr>
          <p:cNvPr id="6" name="投影片編號版面配置區 5"/>
          <p:cNvSpPr>
            <a:spLocks noGrp="1"/>
          </p:cNvSpPr>
          <p:nvPr>
            <p:ph type="sldNum" sz="quarter" idx="12"/>
          </p:nvPr>
        </p:nvSpPr>
        <p:spPr/>
        <p:txBody>
          <a:bodyPr/>
          <a:lstStyle/>
          <a:p>
            <a:fld id="{AA014287-D433-406A-85BE-3FEF12FF82C7}"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1681104763"/>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17" y="1597946"/>
            <a:ext cx="7772401" cy="1102519"/>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1" y="2914650"/>
            <a:ext cx="6400800" cy="1314450"/>
          </a:xfrm>
        </p:spPr>
        <p:txBody>
          <a:bodyPr/>
          <a:lstStyle>
            <a:lvl1pPr marL="0" indent="0" algn="ctr">
              <a:buNone/>
              <a:defRPr>
                <a:solidFill>
                  <a:schemeClr val="tx1">
                    <a:tint val="75000"/>
                  </a:schemeClr>
                </a:solidFill>
              </a:defRPr>
            </a:lvl1pPr>
            <a:lvl2pPr marL="456014" indent="0" algn="ctr">
              <a:buNone/>
              <a:defRPr>
                <a:solidFill>
                  <a:schemeClr val="tx1">
                    <a:tint val="75000"/>
                  </a:schemeClr>
                </a:solidFill>
              </a:defRPr>
            </a:lvl2pPr>
            <a:lvl3pPr marL="912173" indent="0" algn="ctr">
              <a:buNone/>
              <a:defRPr>
                <a:solidFill>
                  <a:schemeClr val="tx1">
                    <a:tint val="75000"/>
                  </a:schemeClr>
                </a:solidFill>
              </a:defRPr>
            </a:lvl3pPr>
            <a:lvl4pPr marL="1368234" indent="0" algn="ctr">
              <a:buNone/>
              <a:defRPr>
                <a:solidFill>
                  <a:schemeClr val="tx1">
                    <a:tint val="75000"/>
                  </a:schemeClr>
                </a:solidFill>
              </a:defRPr>
            </a:lvl4pPr>
            <a:lvl5pPr marL="1824344" indent="0" algn="ctr">
              <a:buNone/>
              <a:defRPr>
                <a:solidFill>
                  <a:schemeClr val="tx1">
                    <a:tint val="75000"/>
                  </a:schemeClr>
                </a:solidFill>
              </a:defRPr>
            </a:lvl5pPr>
            <a:lvl6pPr marL="2280357" indent="0" algn="ctr">
              <a:buNone/>
              <a:defRPr>
                <a:solidFill>
                  <a:schemeClr val="tx1">
                    <a:tint val="75000"/>
                  </a:schemeClr>
                </a:solidFill>
              </a:defRPr>
            </a:lvl6pPr>
            <a:lvl7pPr marL="2736371" indent="0" algn="ctr">
              <a:buNone/>
              <a:defRPr>
                <a:solidFill>
                  <a:schemeClr val="tx1">
                    <a:tint val="75000"/>
                  </a:schemeClr>
                </a:solidFill>
              </a:defRPr>
            </a:lvl7pPr>
            <a:lvl8pPr marL="3192495" indent="0" algn="ctr">
              <a:buNone/>
              <a:defRPr>
                <a:solidFill>
                  <a:schemeClr val="tx1">
                    <a:tint val="75000"/>
                  </a:schemeClr>
                </a:solidFill>
              </a:defRPr>
            </a:lvl8pPr>
            <a:lvl9pPr marL="3648577"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lvl1pPr>
              <a:defRPr/>
            </a:lvl1pPr>
          </a:lstStyle>
          <a:p>
            <a:pPr>
              <a:defRPr/>
            </a:pPr>
            <a:fld id="{0DED09CA-FF6F-4D9D-8633-68B029C994D1}" type="datetime1">
              <a:rPr lang="zh-CN" altLang="en-US"/>
              <a:pPr>
                <a:defRPr/>
              </a:pPr>
              <a:t>2019/12/30</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9C897AFA-072E-43CF-B07F-B73AA2EBE4F3}" type="slidenum">
              <a:rPr lang="zh-CN" altLang="en-US"/>
              <a:pPr>
                <a:defRPr/>
              </a:pPr>
              <a:t>‹#›</a:t>
            </a:fld>
            <a:endParaRPr lang="zh-CN" altLang="en-US"/>
          </a:p>
        </p:txBody>
      </p:sp>
    </p:spTree>
    <p:extLst>
      <p:ext uri="{BB962C8B-B14F-4D97-AF65-F5344CB8AC3E}">
        <p14:creationId xmlns:p14="http://schemas.microsoft.com/office/powerpoint/2010/main" val="2930506346"/>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C61B2075-42B6-4FA9-ADA1-9F3329572F7F}" type="datetime1">
              <a:rPr lang="zh-CN" altLang="en-US"/>
              <a:pPr>
                <a:defRPr/>
              </a:pPr>
              <a:t>2019/12/30</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1E48E54F-9E99-4E96-9658-2B06D3749AF2}" type="slidenum">
              <a:rPr lang="zh-CN" altLang="en-US"/>
              <a:pPr>
                <a:defRPr/>
              </a:pPr>
              <a:t>‹#›</a:t>
            </a:fld>
            <a:endParaRPr lang="zh-CN" altLang="en-US"/>
          </a:p>
        </p:txBody>
      </p:sp>
    </p:spTree>
    <p:extLst>
      <p:ext uri="{BB962C8B-B14F-4D97-AF65-F5344CB8AC3E}">
        <p14:creationId xmlns:p14="http://schemas.microsoft.com/office/powerpoint/2010/main" val="2290273686"/>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27" y="3305194"/>
            <a:ext cx="7772401" cy="1021556"/>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27" y="2180035"/>
            <a:ext cx="7772401" cy="1125140"/>
          </a:xfrm>
        </p:spPr>
        <p:txBody>
          <a:bodyPr anchor="b"/>
          <a:lstStyle>
            <a:lvl1pPr marL="0" indent="0">
              <a:buNone/>
              <a:defRPr sz="2000">
                <a:solidFill>
                  <a:schemeClr val="tx1">
                    <a:tint val="75000"/>
                  </a:schemeClr>
                </a:solidFill>
              </a:defRPr>
            </a:lvl1pPr>
            <a:lvl2pPr marL="456014" indent="0">
              <a:buNone/>
              <a:defRPr sz="1800">
                <a:solidFill>
                  <a:schemeClr val="tx1">
                    <a:tint val="75000"/>
                  </a:schemeClr>
                </a:solidFill>
              </a:defRPr>
            </a:lvl2pPr>
            <a:lvl3pPr marL="912173" indent="0">
              <a:buNone/>
              <a:defRPr sz="1600">
                <a:solidFill>
                  <a:schemeClr val="tx1">
                    <a:tint val="75000"/>
                  </a:schemeClr>
                </a:solidFill>
              </a:defRPr>
            </a:lvl3pPr>
            <a:lvl4pPr marL="1368234" indent="0">
              <a:buNone/>
              <a:defRPr sz="1400">
                <a:solidFill>
                  <a:schemeClr val="tx1">
                    <a:tint val="75000"/>
                  </a:schemeClr>
                </a:solidFill>
              </a:defRPr>
            </a:lvl4pPr>
            <a:lvl5pPr marL="1824344" indent="0">
              <a:buNone/>
              <a:defRPr sz="1400">
                <a:solidFill>
                  <a:schemeClr val="tx1">
                    <a:tint val="75000"/>
                  </a:schemeClr>
                </a:solidFill>
              </a:defRPr>
            </a:lvl5pPr>
            <a:lvl6pPr marL="2280357" indent="0">
              <a:buNone/>
              <a:defRPr sz="1400">
                <a:solidFill>
                  <a:schemeClr val="tx1">
                    <a:tint val="75000"/>
                  </a:schemeClr>
                </a:solidFill>
              </a:defRPr>
            </a:lvl6pPr>
            <a:lvl7pPr marL="2736371" indent="0">
              <a:buNone/>
              <a:defRPr sz="1400">
                <a:solidFill>
                  <a:schemeClr val="tx1">
                    <a:tint val="75000"/>
                  </a:schemeClr>
                </a:solidFill>
              </a:defRPr>
            </a:lvl7pPr>
            <a:lvl8pPr marL="3192495" indent="0">
              <a:buNone/>
              <a:defRPr sz="1400">
                <a:solidFill>
                  <a:schemeClr val="tx1">
                    <a:tint val="75000"/>
                  </a:schemeClr>
                </a:solidFill>
              </a:defRPr>
            </a:lvl8pPr>
            <a:lvl9pPr marL="3648577"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lvl1pPr>
              <a:defRPr/>
            </a:lvl1pPr>
          </a:lstStyle>
          <a:p>
            <a:pPr>
              <a:defRPr/>
            </a:pPr>
            <a:fld id="{79865EFA-6B93-4F7E-AD17-70457B79286B}" type="datetime1">
              <a:rPr lang="zh-CN" altLang="en-US"/>
              <a:pPr>
                <a:defRPr/>
              </a:pPr>
              <a:t>2019/12/30</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44EEF620-FA64-41B8-A7E8-96D3EDA4A2B3}" type="slidenum">
              <a:rPr lang="zh-CN" altLang="en-US"/>
              <a:pPr>
                <a:defRPr/>
              </a:pPr>
              <a:t>‹#›</a:t>
            </a:fld>
            <a:endParaRPr lang="zh-CN" altLang="en-US"/>
          </a:p>
        </p:txBody>
      </p:sp>
    </p:spTree>
    <p:extLst>
      <p:ext uri="{BB962C8B-B14F-4D97-AF65-F5344CB8AC3E}">
        <p14:creationId xmlns:p14="http://schemas.microsoft.com/office/powerpoint/2010/main" val="4172229639"/>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200154"/>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200154"/>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3"/>
          <p:cNvSpPr>
            <a:spLocks noGrp="1"/>
          </p:cNvSpPr>
          <p:nvPr>
            <p:ph type="dt" sz="half" idx="10"/>
          </p:nvPr>
        </p:nvSpPr>
        <p:spPr/>
        <p:txBody>
          <a:bodyPr/>
          <a:lstStyle>
            <a:lvl1pPr>
              <a:defRPr/>
            </a:lvl1pPr>
          </a:lstStyle>
          <a:p>
            <a:pPr>
              <a:defRPr/>
            </a:pPr>
            <a:fld id="{6877C065-46E1-4300-AF5B-ACB1811C8CEA}" type="datetime1">
              <a:rPr lang="zh-CN" altLang="en-US"/>
              <a:pPr>
                <a:defRPr/>
              </a:pPr>
              <a:t>2019/12/30</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C4AA7BB5-B996-44E5-9C42-B5B8B0CC74BE}" type="slidenum">
              <a:rPr lang="zh-CN" altLang="en-US"/>
              <a:pPr>
                <a:defRPr/>
              </a:pPr>
              <a:t>‹#›</a:t>
            </a:fld>
            <a:endParaRPr lang="zh-CN" altLang="en-US"/>
          </a:p>
        </p:txBody>
      </p:sp>
    </p:spTree>
    <p:extLst>
      <p:ext uri="{BB962C8B-B14F-4D97-AF65-F5344CB8AC3E}">
        <p14:creationId xmlns:p14="http://schemas.microsoft.com/office/powerpoint/2010/main" val="3030204932"/>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3" y="1151338"/>
            <a:ext cx="4040188" cy="479822"/>
          </a:xfrm>
        </p:spPr>
        <p:txBody>
          <a:bodyPr anchor="b"/>
          <a:lstStyle>
            <a:lvl1pPr marL="0" indent="0">
              <a:buNone/>
              <a:defRPr sz="2400" b="1"/>
            </a:lvl1pPr>
            <a:lvl2pPr marL="456014" indent="0">
              <a:buNone/>
              <a:defRPr sz="2000" b="1"/>
            </a:lvl2pPr>
            <a:lvl3pPr marL="912173" indent="0">
              <a:buNone/>
              <a:defRPr sz="1800" b="1"/>
            </a:lvl3pPr>
            <a:lvl4pPr marL="1368234" indent="0">
              <a:buNone/>
              <a:defRPr sz="1600" b="1"/>
            </a:lvl4pPr>
            <a:lvl5pPr marL="1824344" indent="0">
              <a:buNone/>
              <a:defRPr sz="1600" b="1"/>
            </a:lvl5pPr>
            <a:lvl6pPr marL="2280357" indent="0">
              <a:buNone/>
              <a:defRPr sz="1600" b="1"/>
            </a:lvl6pPr>
            <a:lvl7pPr marL="2736371" indent="0">
              <a:buNone/>
              <a:defRPr sz="1600" b="1"/>
            </a:lvl7pPr>
            <a:lvl8pPr marL="3192495" indent="0">
              <a:buNone/>
              <a:defRPr sz="1600" b="1"/>
            </a:lvl8pPr>
            <a:lvl9pPr marL="3648577"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3"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135" y="1151338"/>
            <a:ext cx="4041775" cy="479822"/>
          </a:xfrm>
        </p:spPr>
        <p:txBody>
          <a:bodyPr anchor="b"/>
          <a:lstStyle>
            <a:lvl1pPr marL="0" indent="0">
              <a:buNone/>
              <a:defRPr sz="2400" b="1"/>
            </a:lvl1pPr>
            <a:lvl2pPr marL="456014" indent="0">
              <a:buNone/>
              <a:defRPr sz="2000" b="1"/>
            </a:lvl2pPr>
            <a:lvl3pPr marL="912173" indent="0">
              <a:buNone/>
              <a:defRPr sz="1800" b="1"/>
            </a:lvl3pPr>
            <a:lvl4pPr marL="1368234" indent="0">
              <a:buNone/>
              <a:defRPr sz="1600" b="1"/>
            </a:lvl4pPr>
            <a:lvl5pPr marL="1824344" indent="0">
              <a:buNone/>
              <a:defRPr sz="1600" b="1"/>
            </a:lvl5pPr>
            <a:lvl6pPr marL="2280357" indent="0">
              <a:buNone/>
              <a:defRPr sz="1600" b="1"/>
            </a:lvl6pPr>
            <a:lvl7pPr marL="2736371" indent="0">
              <a:buNone/>
              <a:defRPr sz="1600" b="1"/>
            </a:lvl7pPr>
            <a:lvl8pPr marL="3192495" indent="0">
              <a:buNone/>
              <a:defRPr sz="1600" b="1"/>
            </a:lvl8pPr>
            <a:lvl9pPr marL="3648577"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135"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3"/>
          <p:cNvSpPr>
            <a:spLocks noGrp="1"/>
          </p:cNvSpPr>
          <p:nvPr>
            <p:ph type="dt" sz="half" idx="10"/>
          </p:nvPr>
        </p:nvSpPr>
        <p:spPr/>
        <p:txBody>
          <a:bodyPr/>
          <a:lstStyle>
            <a:lvl1pPr>
              <a:defRPr/>
            </a:lvl1pPr>
          </a:lstStyle>
          <a:p>
            <a:pPr>
              <a:defRPr/>
            </a:pPr>
            <a:fld id="{B4233A7C-1D7F-477D-92F8-C45FC60FCCA4}" type="datetime1">
              <a:rPr lang="zh-CN" altLang="en-US"/>
              <a:pPr>
                <a:defRPr/>
              </a:pPr>
              <a:t>2019/12/30</a:t>
            </a:fld>
            <a:endParaRPr lang="zh-CN" altLang="en-US"/>
          </a:p>
        </p:txBody>
      </p:sp>
      <p:sp>
        <p:nvSpPr>
          <p:cNvPr id="8" name="页脚占位符 4"/>
          <p:cNvSpPr>
            <a:spLocks noGrp="1"/>
          </p:cNvSpPr>
          <p:nvPr>
            <p:ph type="ftr" sz="quarter" idx="11"/>
          </p:nvPr>
        </p:nvSpPr>
        <p:spPr/>
        <p:txBody>
          <a:bodyPr/>
          <a:lstStyle>
            <a:lvl1pPr>
              <a:defRPr/>
            </a:lvl1pPr>
          </a:lstStyle>
          <a:p>
            <a:pPr>
              <a:defRPr/>
            </a:pPr>
            <a:endParaRPr lang="zh-CN" altLang="en-US"/>
          </a:p>
        </p:txBody>
      </p:sp>
      <p:sp>
        <p:nvSpPr>
          <p:cNvPr id="9" name="灯片编号占位符 5"/>
          <p:cNvSpPr>
            <a:spLocks noGrp="1"/>
          </p:cNvSpPr>
          <p:nvPr>
            <p:ph type="sldNum" sz="quarter" idx="12"/>
          </p:nvPr>
        </p:nvSpPr>
        <p:spPr/>
        <p:txBody>
          <a:bodyPr/>
          <a:lstStyle>
            <a:lvl1pPr>
              <a:defRPr/>
            </a:lvl1pPr>
          </a:lstStyle>
          <a:p>
            <a:pPr>
              <a:defRPr/>
            </a:pPr>
            <a:fld id="{D750B25D-4A89-4B33-AE01-F104510A2943}" type="slidenum">
              <a:rPr lang="zh-CN" altLang="en-US"/>
              <a:pPr>
                <a:defRPr/>
              </a:pPr>
              <a:t>‹#›</a:t>
            </a:fld>
            <a:endParaRPr lang="zh-CN" altLang="en-US"/>
          </a:p>
        </p:txBody>
      </p:sp>
    </p:spTree>
    <p:extLst>
      <p:ext uri="{BB962C8B-B14F-4D97-AF65-F5344CB8AC3E}">
        <p14:creationId xmlns:p14="http://schemas.microsoft.com/office/powerpoint/2010/main" val="11531042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629400" y="205980"/>
            <a:ext cx="2057400" cy="4388644"/>
          </a:xfrm>
        </p:spPr>
        <p:txBody>
          <a:bodyPr vert="eaVert"/>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a:xfrm>
            <a:off x="457200" y="205980"/>
            <a:ext cx="6019800" cy="4388644"/>
          </a:xfr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lvl1pPr>
              <a:defRPr/>
            </a:lvl1pPr>
          </a:lstStyle>
          <a:p>
            <a:pPr>
              <a:defRPr/>
            </a:pPr>
            <a:fld id="{EC448C51-CEFD-46D9-976E-CC2583D862E4}" type="datetimeFigureOut">
              <a:rPr lang="zh-TW" altLang="en-US"/>
              <a:pPr>
                <a:defRPr/>
              </a:pPr>
              <a:t>2019/12/30</a:t>
            </a:fld>
            <a:endParaRPr lang="en-US" altLang="zh-TW"/>
          </a:p>
        </p:txBody>
      </p:sp>
      <p:sp>
        <p:nvSpPr>
          <p:cNvPr id="5" name="頁尾版面配置區 4"/>
          <p:cNvSpPr>
            <a:spLocks noGrp="1"/>
          </p:cNvSpPr>
          <p:nvPr>
            <p:ph type="ftr" sz="quarter" idx="11"/>
          </p:nvPr>
        </p:nvSpPr>
        <p:spPr/>
        <p:txBody>
          <a:bodyPr/>
          <a:lstStyle>
            <a:lvl1pPr>
              <a:defRPr/>
            </a:lvl1pPr>
          </a:lstStyle>
          <a:p>
            <a:pPr>
              <a:defRPr/>
            </a:pPr>
            <a:endParaRPr lang="zh-TW" altLang="en-US"/>
          </a:p>
        </p:txBody>
      </p:sp>
      <p:sp>
        <p:nvSpPr>
          <p:cNvPr id="6" name="投影片編號版面配置區 5"/>
          <p:cNvSpPr>
            <a:spLocks noGrp="1"/>
          </p:cNvSpPr>
          <p:nvPr>
            <p:ph type="sldNum" sz="quarter" idx="12"/>
          </p:nvPr>
        </p:nvSpPr>
        <p:spPr/>
        <p:txBody>
          <a:bodyPr/>
          <a:lstStyle>
            <a:lvl1pPr>
              <a:defRPr/>
            </a:lvl1pPr>
          </a:lstStyle>
          <a:p>
            <a:pPr>
              <a:defRPr/>
            </a:pPr>
            <a:fld id="{E38F8832-0DB7-4BF9-8AA5-678BA4332690}" type="slidenum">
              <a:rPr lang="zh-TW" altLang="en-US"/>
              <a:pPr>
                <a:defRPr/>
              </a:pPr>
              <a:t>‹#›</a:t>
            </a:fld>
            <a:endParaRPr lang="en-US" altLang="zh-TW"/>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3"/>
          <p:cNvSpPr>
            <a:spLocks noGrp="1"/>
          </p:cNvSpPr>
          <p:nvPr>
            <p:ph type="dt" sz="half" idx="10"/>
          </p:nvPr>
        </p:nvSpPr>
        <p:spPr/>
        <p:txBody>
          <a:bodyPr/>
          <a:lstStyle>
            <a:lvl1pPr>
              <a:defRPr/>
            </a:lvl1pPr>
          </a:lstStyle>
          <a:p>
            <a:pPr>
              <a:defRPr/>
            </a:pPr>
            <a:fld id="{01217D14-E374-491E-86B9-F4E237AFE508}" type="datetime1">
              <a:rPr lang="zh-CN" altLang="en-US"/>
              <a:pPr>
                <a:defRPr/>
              </a:pPr>
              <a:t>2019/12/30</a:t>
            </a:fld>
            <a:endParaRPr lang="zh-CN" altLang="en-US"/>
          </a:p>
        </p:txBody>
      </p:sp>
      <p:sp>
        <p:nvSpPr>
          <p:cNvPr id="4" name="页脚占位符 4"/>
          <p:cNvSpPr>
            <a:spLocks noGrp="1"/>
          </p:cNvSpPr>
          <p:nvPr>
            <p:ph type="ftr" sz="quarter" idx="11"/>
          </p:nvPr>
        </p:nvSpPr>
        <p:spPr/>
        <p:txBody>
          <a:bodyPr/>
          <a:lstStyle>
            <a:lvl1pPr>
              <a:defRPr/>
            </a:lvl1pPr>
          </a:lstStyle>
          <a:p>
            <a:pPr>
              <a:defRPr/>
            </a:pPr>
            <a:endParaRPr lang="zh-CN" altLang="en-US"/>
          </a:p>
        </p:txBody>
      </p:sp>
      <p:sp>
        <p:nvSpPr>
          <p:cNvPr id="5" name="灯片编号占位符 5"/>
          <p:cNvSpPr>
            <a:spLocks noGrp="1"/>
          </p:cNvSpPr>
          <p:nvPr>
            <p:ph type="sldNum" sz="quarter" idx="12"/>
          </p:nvPr>
        </p:nvSpPr>
        <p:spPr/>
        <p:txBody>
          <a:bodyPr/>
          <a:lstStyle>
            <a:lvl1pPr>
              <a:defRPr/>
            </a:lvl1pPr>
          </a:lstStyle>
          <a:p>
            <a:pPr>
              <a:defRPr/>
            </a:pPr>
            <a:fld id="{D0EA0899-FAA5-4C8B-A515-48B899631229}" type="slidenum">
              <a:rPr lang="zh-CN" altLang="en-US"/>
              <a:pPr>
                <a:defRPr/>
              </a:pPr>
              <a:t>‹#›</a:t>
            </a:fld>
            <a:endParaRPr lang="zh-CN" altLang="en-US"/>
          </a:p>
        </p:txBody>
      </p:sp>
    </p:spTree>
    <p:extLst>
      <p:ext uri="{BB962C8B-B14F-4D97-AF65-F5344CB8AC3E}">
        <p14:creationId xmlns:p14="http://schemas.microsoft.com/office/powerpoint/2010/main" val="126222131"/>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fld id="{2B144275-F305-4709-A493-C19EF5CA7E35}" type="datetime1">
              <a:rPr lang="zh-CN" altLang="en-US"/>
              <a:pPr>
                <a:defRPr/>
              </a:pPr>
              <a:t>2019/12/30</a:t>
            </a:fld>
            <a:endParaRPr lang="zh-CN" altLang="en-US"/>
          </a:p>
        </p:txBody>
      </p:sp>
      <p:sp>
        <p:nvSpPr>
          <p:cNvPr id="3" name="页脚占位符 4"/>
          <p:cNvSpPr>
            <a:spLocks noGrp="1"/>
          </p:cNvSpPr>
          <p:nvPr>
            <p:ph type="ftr" sz="quarter" idx="11"/>
          </p:nvPr>
        </p:nvSpPr>
        <p:spPr/>
        <p:txBody>
          <a:bodyPr/>
          <a:lstStyle>
            <a:lvl1pPr>
              <a:defRPr/>
            </a:lvl1pPr>
          </a:lstStyle>
          <a:p>
            <a:pPr>
              <a:defRPr/>
            </a:pPr>
            <a:endParaRPr lang="zh-CN" altLang="en-US"/>
          </a:p>
        </p:txBody>
      </p:sp>
      <p:sp>
        <p:nvSpPr>
          <p:cNvPr id="4" name="灯片编号占位符 5"/>
          <p:cNvSpPr>
            <a:spLocks noGrp="1"/>
          </p:cNvSpPr>
          <p:nvPr>
            <p:ph type="sldNum" sz="quarter" idx="12"/>
          </p:nvPr>
        </p:nvSpPr>
        <p:spPr/>
        <p:txBody>
          <a:bodyPr/>
          <a:lstStyle>
            <a:lvl1pPr>
              <a:defRPr/>
            </a:lvl1pPr>
          </a:lstStyle>
          <a:p>
            <a:pPr>
              <a:defRPr/>
            </a:pPr>
            <a:fld id="{34442F23-49F7-4D54-97B3-975604E706EE}" type="slidenum">
              <a:rPr lang="zh-CN" altLang="en-US"/>
              <a:pPr>
                <a:defRPr/>
              </a:pPr>
              <a:t>‹#›</a:t>
            </a:fld>
            <a:endParaRPr lang="zh-CN" altLang="en-US"/>
          </a:p>
        </p:txBody>
      </p:sp>
    </p:spTree>
    <p:extLst>
      <p:ext uri="{BB962C8B-B14F-4D97-AF65-F5344CB8AC3E}">
        <p14:creationId xmlns:p14="http://schemas.microsoft.com/office/powerpoint/2010/main" val="4003253517"/>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2" y="204793"/>
            <a:ext cx="3008313" cy="871538"/>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9" y="204815"/>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2" y="1076328"/>
            <a:ext cx="3008313" cy="3518297"/>
          </a:xfrm>
        </p:spPr>
        <p:txBody>
          <a:bodyPr/>
          <a:lstStyle>
            <a:lvl1pPr marL="0" indent="0">
              <a:buNone/>
              <a:defRPr sz="1400"/>
            </a:lvl1pPr>
            <a:lvl2pPr marL="456014" indent="0">
              <a:buNone/>
              <a:defRPr sz="1200"/>
            </a:lvl2pPr>
            <a:lvl3pPr marL="912173" indent="0">
              <a:buNone/>
              <a:defRPr sz="1000"/>
            </a:lvl3pPr>
            <a:lvl4pPr marL="1368234" indent="0">
              <a:buNone/>
              <a:defRPr sz="900"/>
            </a:lvl4pPr>
            <a:lvl5pPr marL="1824344" indent="0">
              <a:buNone/>
              <a:defRPr sz="900"/>
            </a:lvl5pPr>
            <a:lvl6pPr marL="2280357" indent="0">
              <a:buNone/>
              <a:defRPr sz="900"/>
            </a:lvl6pPr>
            <a:lvl7pPr marL="2736371" indent="0">
              <a:buNone/>
              <a:defRPr sz="900"/>
            </a:lvl7pPr>
            <a:lvl8pPr marL="3192495" indent="0">
              <a:buNone/>
              <a:defRPr sz="900"/>
            </a:lvl8pPr>
            <a:lvl9pPr marL="3648577" indent="0">
              <a:buNone/>
              <a:defRPr sz="900"/>
            </a:lvl9pPr>
          </a:lstStyle>
          <a:p>
            <a:pPr lvl="0"/>
            <a:r>
              <a:rPr lang="zh-CN" altLang="en-US" smtClean="0"/>
              <a:t>单击此处编辑母版文本样式</a:t>
            </a:r>
          </a:p>
        </p:txBody>
      </p:sp>
      <p:sp>
        <p:nvSpPr>
          <p:cNvPr id="5" name="日期占位符 3"/>
          <p:cNvSpPr>
            <a:spLocks noGrp="1"/>
          </p:cNvSpPr>
          <p:nvPr>
            <p:ph type="dt" sz="half" idx="10"/>
          </p:nvPr>
        </p:nvSpPr>
        <p:spPr/>
        <p:txBody>
          <a:bodyPr/>
          <a:lstStyle>
            <a:lvl1pPr>
              <a:defRPr/>
            </a:lvl1pPr>
          </a:lstStyle>
          <a:p>
            <a:pPr>
              <a:defRPr/>
            </a:pPr>
            <a:fld id="{210EE2DD-2402-4AEA-8442-E8F1540939F3}" type="datetime1">
              <a:rPr lang="zh-CN" altLang="en-US"/>
              <a:pPr>
                <a:defRPr/>
              </a:pPr>
              <a:t>2019/12/30</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A73794C6-8605-4DFA-833A-F45404B086DC}" type="slidenum">
              <a:rPr lang="zh-CN" altLang="en-US"/>
              <a:pPr>
                <a:defRPr/>
              </a:pPr>
              <a:t>‹#›</a:t>
            </a:fld>
            <a:endParaRPr lang="zh-CN" altLang="en-US"/>
          </a:p>
        </p:txBody>
      </p:sp>
    </p:spTree>
    <p:extLst>
      <p:ext uri="{BB962C8B-B14F-4D97-AF65-F5344CB8AC3E}">
        <p14:creationId xmlns:p14="http://schemas.microsoft.com/office/powerpoint/2010/main" val="2571660559"/>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69"/>
            <a:ext cx="5486400" cy="425054"/>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459581"/>
            <a:ext cx="5486400" cy="3086100"/>
          </a:xfrm>
        </p:spPr>
        <p:txBody>
          <a:bodyPr rtlCol="0">
            <a:normAutofit/>
          </a:bodyPr>
          <a:lstStyle>
            <a:lvl1pPr marL="0" indent="0">
              <a:buNone/>
              <a:defRPr sz="3200"/>
            </a:lvl1pPr>
            <a:lvl2pPr marL="456014" indent="0">
              <a:buNone/>
              <a:defRPr sz="2800"/>
            </a:lvl2pPr>
            <a:lvl3pPr marL="912173" indent="0">
              <a:buNone/>
              <a:defRPr sz="2400"/>
            </a:lvl3pPr>
            <a:lvl4pPr marL="1368234" indent="0">
              <a:buNone/>
              <a:defRPr sz="2000"/>
            </a:lvl4pPr>
            <a:lvl5pPr marL="1824344" indent="0">
              <a:buNone/>
              <a:defRPr sz="2000"/>
            </a:lvl5pPr>
            <a:lvl6pPr marL="2280357" indent="0">
              <a:buNone/>
              <a:defRPr sz="2000"/>
            </a:lvl6pPr>
            <a:lvl7pPr marL="2736371" indent="0">
              <a:buNone/>
              <a:defRPr sz="2000"/>
            </a:lvl7pPr>
            <a:lvl8pPr marL="3192495" indent="0">
              <a:buNone/>
              <a:defRPr sz="2000"/>
            </a:lvl8pPr>
            <a:lvl9pPr marL="3648577" indent="0">
              <a:buNone/>
              <a:defRPr sz="2000"/>
            </a:lvl9pPr>
          </a:lstStyle>
          <a:p>
            <a:pPr lvl="0"/>
            <a:endParaRPr lang="zh-CN" altLang="en-US" noProof="0"/>
          </a:p>
        </p:txBody>
      </p:sp>
      <p:sp>
        <p:nvSpPr>
          <p:cNvPr id="4" name="文本占位符 3"/>
          <p:cNvSpPr>
            <a:spLocks noGrp="1"/>
          </p:cNvSpPr>
          <p:nvPr>
            <p:ph type="body" sz="half" idx="2"/>
          </p:nvPr>
        </p:nvSpPr>
        <p:spPr>
          <a:xfrm>
            <a:off x="1792288" y="4025630"/>
            <a:ext cx="5486400" cy="603647"/>
          </a:xfrm>
        </p:spPr>
        <p:txBody>
          <a:bodyPr/>
          <a:lstStyle>
            <a:lvl1pPr marL="0" indent="0">
              <a:buNone/>
              <a:defRPr sz="1400"/>
            </a:lvl1pPr>
            <a:lvl2pPr marL="456014" indent="0">
              <a:buNone/>
              <a:defRPr sz="1200"/>
            </a:lvl2pPr>
            <a:lvl3pPr marL="912173" indent="0">
              <a:buNone/>
              <a:defRPr sz="1000"/>
            </a:lvl3pPr>
            <a:lvl4pPr marL="1368234" indent="0">
              <a:buNone/>
              <a:defRPr sz="900"/>
            </a:lvl4pPr>
            <a:lvl5pPr marL="1824344" indent="0">
              <a:buNone/>
              <a:defRPr sz="900"/>
            </a:lvl5pPr>
            <a:lvl6pPr marL="2280357" indent="0">
              <a:buNone/>
              <a:defRPr sz="900"/>
            </a:lvl6pPr>
            <a:lvl7pPr marL="2736371" indent="0">
              <a:buNone/>
              <a:defRPr sz="900"/>
            </a:lvl7pPr>
            <a:lvl8pPr marL="3192495" indent="0">
              <a:buNone/>
              <a:defRPr sz="900"/>
            </a:lvl8pPr>
            <a:lvl9pPr marL="3648577" indent="0">
              <a:buNone/>
              <a:defRPr sz="900"/>
            </a:lvl9pPr>
          </a:lstStyle>
          <a:p>
            <a:pPr lvl="0"/>
            <a:r>
              <a:rPr lang="zh-CN" altLang="en-US" smtClean="0"/>
              <a:t>单击此处编辑母版文本样式</a:t>
            </a:r>
          </a:p>
        </p:txBody>
      </p:sp>
      <p:sp>
        <p:nvSpPr>
          <p:cNvPr id="5" name="日期占位符 3"/>
          <p:cNvSpPr>
            <a:spLocks noGrp="1"/>
          </p:cNvSpPr>
          <p:nvPr>
            <p:ph type="dt" sz="half" idx="10"/>
          </p:nvPr>
        </p:nvSpPr>
        <p:spPr/>
        <p:txBody>
          <a:bodyPr/>
          <a:lstStyle>
            <a:lvl1pPr>
              <a:defRPr/>
            </a:lvl1pPr>
          </a:lstStyle>
          <a:p>
            <a:pPr>
              <a:defRPr/>
            </a:pPr>
            <a:fld id="{B8DB1054-CDC1-4310-B693-0776EB566468}" type="datetime1">
              <a:rPr lang="zh-CN" altLang="en-US"/>
              <a:pPr>
                <a:defRPr/>
              </a:pPr>
              <a:t>2019/12/30</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62DC05E2-A69A-46DC-8EC4-6A2D85B7F36B}" type="slidenum">
              <a:rPr lang="zh-CN" altLang="en-US"/>
              <a:pPr>
                <a:defRPr/>
              </a:pPr>
              <a:t>‹#›</a:t>
            </a:fld>
            <a:endParaRPr lang="zh-CN" altLang="en-US"/>
          </a:p>
        </p:txBody>
      </p:sp>
    </p:spTree>
    <p:extLst>
      <p:ext uri="{BB962C8B-B14F-4D97-AF65-F5344CB8AC3E}">
        <p14:creationId xmlns:p14="http://schemas.microsoft.com/office/powerpoint/2010/main" val="3392217841"/>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632816B5-B7DD-43E9-8AE5-83DC0E4F6B48}" type="datetime1">
              <a:rPr lang="zh-CN" altLang="en-US"/>
              <a:pPr>
                <a:defRPr/>
              </a:pPr>
              <a:t>2019/12/30</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6AE2E8BB-B201-46D9-B831-A2459F8D3E39}" type="slidenum">
              <a:rPr lang="zh-CN" altLang="en-US"/>
              <a:pPr>
                <a:defRPr/>
              </a:pPr>
              <a:t>‹#›</a:t>
            </a:fld>
            <a:endParaRPr lang="zh-CN" altLang="en-US"/>
          </a:p>
        </p:txBody>
      </p:sp>
    </p:spTree>
    <p:extLst>
      <p:ext uri="{BB962C8B-B14F-4D97-AF65-F5344CB8AC3E}">
        <p14:creationId xmlns:p14="http://schemas.microsoft.com/office/powerpoint/2010/main" val="1423585784"/>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05980"/>
            <a:ext cx="2057400" cy="4388644"/>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05980"/>
            <a:ext cx="6019800" cy="4388644"/>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462F54D0-FFD9-4070-B41F-8224D505B1DA}" type="datetime1">
              <a:rPr lang="zh-CN" altLang="en-US"/>
              <a:pPr>
                <a:defRPr/>
              </a:pPr>
              <a:t>2019/12/30</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470C2098-B048-4FD4-BD5A-9D2B86DBBDC8}" type="slidenum">
              <a:rPr lang="zh-CN" altLang="en-US"/>
              <a:pPr>
                <a:defRPr/>
              </a:pPr>
              <a:t>‹#›</a:t>
            </a:fld>
            <a:endParaRPr lang="zh-CN" altLang="en-US"/>
          </a:p>
        </p:txBody>
      </p:sp>
    </p:spTree>
    <p:extLst>
      <p:ext uri="{BB962C8B-B14F-4D97-AF65-F5344CB8AC3E}">
        <p14:creationId xmlns:p14="http://schemas.microsoft.com/office/powerpoint/2010/main" val="2251952671"/>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3_空白">
    <p:spTree>
      <p:nvGrpSpPr>
        <p:cNvPr id="1" name=""/>
        <p:cNvGrpSpPr/>
        <p:nvPr/>
      </p:nvGrpSpPr>
      <p:grpSpPr>
        <a:xfrm>
          <a:off x="0" y="0"/>
          <a:ext cx="0" cy="0"/>
          <a:chOff x="0" y="0"/>
          <a:chExt cx="0" cy="0"/>
        </a:xfrm>
      </p:grpSpPr>
      <p:pic>
        <p:nvPicPr>
          <p:cNvPr id="4" name="圖片 1" descr="2222.jpg"/>
          <p:cNvPicPr>
            <a:picLocks noChangeAspect="1"/>
          </p:cNvPicPr>
          <p:nvPr userDrawn="1"/>
        </p:nvPicPr>
        <p:blipFill>
          <a:blip r:embed="rId2"/>
          <a:srcRect/>
          <a:stretch>
            <a:fillRect/>
          </a:stretch>
        </p:blipFill>
        <p:spPr bwMode="auto">
          <a:xfrm>
            <a:off x="0" y="0"/>
            <a:ext cx="9144000" cy="5143500"/>
          </a:xfrm>
          <a:prstGeom prst="rect">
            <a:avLst/>
          </a:prstGeom>
          <a:noFill/>
          <a:ln w="9525">
            <a:noFill/>
            <a:miter lim="800000"/>
            <a:headEnd/>
            <a:tailEnd/>
          </a:ln>
        </p:spPr>
      </p:pic>
      <p:sp>
        <p:nvSpPr>
          <p:cNvPr id="7" name="標題 1"/>
          <p:cNvSpPr>
            <a:spLocks noGrp="1"/>
          </p:cNvSpPr>
          <p:nvPr>
            <p:ph type="ctrTitle"/>
          </p:nvPr>
        </p:nvSpPr>
        <p:spPr>
          <a:xfrm>
            <a:off x="685817" y="1597935"/>
            <a:ext cx="7772401" cy="1102519"/>
          </a:xfrm>
        </p:spPr>
        <p:txBody>
          <a:bodyPr/>
          <a:lstStyle/>
          <a:p>
            <a:r>
              <a:rPr lang="zh-TW" altLang="en-US" smtClean="0"/>
              <a:t>按一下以編輯母片標題樣式</a:t>
            </a:r>
            <a:endParaRPr lang="zh-TW" altLang="en-US"/>
          </a:p>
        </p:txBody>
      </p:sp>
      <p:sp>
        <p:nvSpPr>
          <p:cNvPr id="8" name="子標題 2"/>
          <p:cNvSpPr>
            <a:spLocks noGrp="1"/>
          </p:cNvSpPr>
          <p:nvPr>
            <p:ph type="subTitle" idx="1"/>
          </p:nvPr>
        </p:nvSpPr>
        <p:spPr>
          <a:xfrm>
            <a:off x="1371601" y="2914650"/>
            <a:ext cx="6400800" cy="1314450"/>
          </a:xfrm>
        </p:spPr>
        <p:txBody>
          <a:bodyPr/>
          <a:lstStyle>
            <a:lvl1pPr marL="0" indent="0" algn="ctr">
              <a:buNone/>
              <a:defRPr>
                <a:solidFill>
                  <a:schemeClr val="tx1">
                    <a:tint val="75000"/>
                  </a:schemeClr>
                </a:solidFill>
              </a:defRPr>
            </a:lvl1pPr>
            <a:lvl2pPr marL="456026" indent="0" algn="ctr">
              <a:buNone/>
              <a:defRPr>
                <a:solidFill>
                  <a:schemeClr val="tx1">
                    <a:tint val="75000"/>
                  </a:schemeClr>
                </a:solidFill>
              </a:defRPr>
            </a:lvl2pPr>
            <a:lvl3pPr marL="912195" indent="0" algn="ctr">
              <a:buNone/>
              <a:defRPr>
                <a:solidFill>
                  <a:schemeClr val="tx1">
                    <a:tint val="75000"/>
                  </a:schemeClr>
                </a:solidFill>
              </a:defRPr>
            </a:lvl3pPr>
            <a:lvl4pPr marL="1368268" indent="0" algn="ctr">
              <a:buNone/>
              <a:defRPr>
                <a:solidFill>
                  <a:schemeClr val="tx1">
                    <a:tint val="75000"/>
                  </a:schemeClr>
                </a:solidFill>
              </a:defRPr>
            </a:lvl4pPr>
            <a:lvl5pPr marL="1824389" indent="0" algn="ctr">
              <a:buNone/>
              <a:defRPr>
                <a:solidFill>
                  <a:schemeClr val="tx1">
                    <a:tint val="75000"/>
                  </a:schemeClr>
                </a:solidFill>
              </a:defRPr>
            </a:lvl5pPr>
            <a:lvl6pPr marL="2280414" indent="0" algn="ctr">
              <a:buNone/>
              <a:defRPr>
                <a:solidFill>
                  <a:schemeClr val="tx1">
                    <a:tint val="75000"/>
                  </a:schemeClr>
                </a:solidFill>
              </a:defRPr>
            </a:lvl6pPr>
            <a:lvl7pPr marL="2736440" indent="0" algn="ctr">
              <a:buNone/>
              <a:defRPr>
                <a:solidFill>
                  <a:schemeClr val="tx1">
                    <a:tint val="75000"/>
                  </a:schemeClr>
                </a:solidFill>
              </a:defRPr>
            </a:lvl7pPr>
            <a:lvl8pPr marL="3192575" indent="0" algn="ctr">
              <a:buNone/>
              <a:defRPr>
                <a:solidFill>
                  <a:schemeClr val="tx1">
                    <a:tint val="75000"/>
                  </a:schemeClr>
                </a:solidFill>
              </a:defRPr>
            </a:lvl8pPr>
            <a:lvl9pPr marL="3648668" indent="0" algn="ctr">
              <a:buNone/>
              <a:defRPr>
                <a:solidFill>
                  <a:schemeClr val="tx1">
                    <a:tint val="75000"/>
                  </a:schemeClr>
                </a:solidFill>
              </a:defRPr>
            </a:lvl9pPr>
          </a:lstStyle>
          <a:p>
            <a:r>
              <a:rPr lang="en-US" altLang="zh-TW" smtClean="0"/>
              <a:t> </a:t>
            </a:r>
            <a:r>
              <a:rPr lang="zh-TW" altLang="en-US" smtClean="0"/>
              <a:t>按一下以編輯母片子標題樣式</a:t>
            </a:r>
            <a:endParaRPr lang="zh-TW" altLang="en-US"/>
          </a:p>
        </p:txBody>
      </p:sp>
      <p:sp>
        <p:nvSpPr>
          <p:cNvPr id="5" name="日期版面配置區 3"/>
          <p:cNvSpPr>
            <a:spLocks noGrp="1"/>
          </p:cNvSpPr>
          <p:nvPr>
            <p:ph type="dt" sz="half" idx="10"/>
          </p:nvPr>
        </p:nvSpPr>
        <p:spPr/>
        <p:txBody>
          <a:bodyPr/>
          <a:lstStyle>
            <a:lvl1pPr>
              <a:defRPr/>
            </a:lvl1pPr>
          </a:lstStyle>
          <a:p>
            <a:pPr>
              <a:defRPr/>
            </a:pPr>
            <a:fld id="{D9DBE7DE-A1A5-477F-B0F6-37C3B9FD8CCA}" type="datetime1">
              <a:rPr lang="zh-TW" altLang="en-US"/>
              <a:pPr>
                <a:defRPr/>
              </a:pPr>
              <a:t>2019/12/30</a:t>
            </a:fld>
            <a:endParaRPr lang="zh-TW" altLang="en-US"/>
          </a:p>
        </p:txBody>
      </p:sp>
      <p:sp>
        <p:nvSpPr>
          <p:cNvPr id="6" name="頁尾版面配置區 4"/>
          <p:cNvSpPr>
            <a:spLocks noGrp="1"/>
          </p:cNvSpPr>
          <p:nvPr>
            <p:ph type="ftr" sz="quarter" idx="11"/>
          </p:nvPr>
        </p:nvSpPr>
        <p:spPr/>
        <p:txBody>
          <a:bodyPr/>
          <a:lstStyle>
            <a:lvl1pPr>
              <a:defRPr/>
            </a:lvl1pPr>
          </a:lstStyle>
          <a:p>
            <a:pPr>
              <a:defRPr/>
            </a:pPr>
            <a:r>
              <a:rPr lang="en-US" altLang="zh-CN"/>
              <a:t>#/10</a:t>
            </a:r>
            <a:endParaRPr lang="zh-TW" altLang="en-US"/>
          </a:p>
        </p:txBody>
      </p:sp>
      <p:sp>
        <p:nvSpPr>
          <p:cNvPr id="9" name="投影片編號版面配置區 5"/>
          <p:cNvSpPr>
            <a:spLocks noGrp="1"/>
          </p:cNvSpPr>
          <p:nvPr>
            <p:ph type="sldNum" sz="quarter" idx="12"/>
          </p:nvPr>
        </p:nvSpPr>
        <p:spPr/>
        <p:txBody>
          <a:bodyPr/>
          <a:lstStyle>
            <a:lvl1pPr>
              <a:defRPr/>
            </a:lvl1pPr>
          </a:lstStyle>
          <a:p>
            <a:pPr>
              <a:defRPr/>
            </a:pPr>
            <a:fld id="{8B8C7DD6-0CE2-4F17-89CC-78E0A747664B}" type="slidenum">
              <a:rPr lang="zh-TW" altLang="en-US"/>
              <a:pPr>
                <a:defRPr/>
              </a:pPr>
              <a:t>‹#›</a:t>
            </a:fld>
            <a:endParaRPr lang="zh-TW" altLang="en-US"/>
          </a:p>
        </p:txBody>
      </p:sp>
    </p:spTree>
    <p:extLst>
      <p:ext uri="{BB962C8B-B14F-4D97-AF65-F5344CB8AC3E}">
        <p14:creationId xmlns:p14="http://schemas.microsoft.com/office/powerpoint/2010/main" val="4145014728"/>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1048804" name="標題 1"/>
          <p:cNvSpPr>
            <a:spLocks noGrp="1"/>
          </p:cNvSpPr>
          <p:nvPr>
            <p:ph type="ctrTitle"/>
          </p:nvPr>
        </p:nvSpPr>
        <p:spPr>
          <a:xfrm>
            <a:off x="685800" y="1597851"/>
            <a:ext cx="7772400" cy="1102519"/>
          </a:xfrm>
        </p:spPr>
        <p:txBody>
          <a:bodyPr/>
          <a:lstStyle/>
          <a:p>
            <a:r>
              <a:rPr lang="zh-TW" altLang="en-US"/>
              <a:t>按一下以編輯母片標題樣式</a:t>
            </a:r>
          </a:p>
        </p:txBody>
      </p:sp>
      <p:sp>
        <p:nvSpPr>
          <p:cNvPr id="1048805" name="副標題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6842" indent="0" algn="ctr">
              <a:buNone/>
              <a:defRPr>
                <a:solidFill>
                  <a:schemeClr val="tx1">
                    <a:tint val="75000"/>
                  </a:schemeClr>
                </a:solidFill>
              </a:defRPr>
            </a:lvl2pPr>
            <a:lvl3pPr marL="913725" indent="0" algn="ctr">
              <a:buNone/>
              <a:defRPr>
                <a:solidFill>
                  <a:schemeClr val="tx1">
                    <a:tint val="75000"/>
                  </a:schemeClr>
                </a:solidFill>
              </a:defRPr>
            </a:lvl3pPr>
            <a:lvl4pPr marL="1370580" indent="0" algn="ctr">
              <a:buNone/>
              <a:defRPr>
                <a:solidFill>
                  <a:schemeClr val="tx1">
                    <a:tint val="75000"/>
                  </a:schemeClr>
                </a:solidFill>
              </a:defRPr>
            </a:lvl4pPr>
            <a:lvl5pPr marL="1827449" indent="0" algn="ctr">
              <a:buNone/>
              <a:defRPr>
                <a:solidFill>
                  <a:schemeClr val="tx1">
                    <a:tint val="75000"/>
                  </a:schemeClr>
                </a:solidFill>
              </a:defRPr>
            </a:lvl5pPr>
            <a:lvl6pPr marL="2284290" indent="0" algn="ctr">
              <a:buNone/>
              <a:defRPr>
                <a:solidFill>
                  <a:schemeClr val="tx1">
                    <a:tint val="75000"/>
                  </a:schemeClr>
                </a:solidFill>
              </a:defRPr>
            </a:lvl6pPr>
            <a:lvl7pPr marL="2741132" indent="0" algn="ctr">
              <a:buNone/>
              <a:defRPr>
                <a:solidFill>
                  <a:schemeClr val="tx1">
                    <a:tint val="75000"/>
                  </a:schemeClr>
                </a:solidFill>
              </a:defRPr>
            </a:lvl7pPr>
            <a:lvl8pPr marL="3198000" indent="0" algn="ctr">
              <a:buNone/>
              <a:defRPr>
                <a:solidFill>
                  <a:schemeClr val="tx1">
                    <a:tint val="75000"/>
                  </a:schemeClr>
                </a:solidFill>
              </a:defRPr>
            </a:lvl8pPr>
            <a:lvl9pPr marL="3654856" indent="0" algn="ctr">
              <a:buNone/>
              <a:defRPr>
                <a:solidFill>
                  <a:schemeClr val="tx1">
                    <a:tint val="75000"/>
                  </a:schemeClr>
                </a:solidFill>
              </a:defRPr>
            </a:lvl9pPr>
          </a:lstStyle>
          <a:p>
            <a:r>
              <a:rPr lang="zh-TW" altLang="en-US"/>
              <a:t>按一下以編輯母片副標題樣式</a:t>
            </a:r>
          </a:p>
        </p:txBody>
      </p:sp>
      <p:sp>
        <p:nvSpPr>
          <p:cNvPr id="1048806" name="日期版面配置區 3"/>
          <p:cNvSpPr>
            <a:spLocks noGrp="1"/>
          </p:cNvSpPr>
          <p:nvPr>
            <p:ph type="dt" sz="half" idx="10"/>
          </p:nvPr>
        </p:nvSpPr>
        <p:spPr/>
        <p:txBody>
          <a:bodyPr/>
          <a:lstStyle/>
          <a:p>
            <a:fld id="{F7005F3F-FB05-4CF4-BEE3-73067692C407}" type="datetime1">
              <a:rPr lang="zh-TW" altLang="en-US" smtClean="0">
                <a:solidFill>
                  <a:prstClr val="black">
                    <a:tint val="75000"/>
                  </a:prstClr>
                </a:solidFill>
              </a:rPr>
              <a:pPr/>
              <a:t>2019/12/30</a:t>
            </a:fld>
            <a:endParaRPr lang="zh-TW" altLang="en-US">
              <a:solidFill>
                <a:prstClr val="black">
                  <a:tint val="75000"/>
                </a:prstClr>
              </a:solidFill>
            </a:endParaRPr>
          </a:p>
        </p:txBody>
      </p:sp>
      <p:sp>
        <p:nvSpPr>
          <p:cNvPr id="1048807" name="頁尾版面配置區 4"/>
          <p:cNvSpPr>
            <a:spLocks noGrp="1"/>
          </p:cNvSpPr>
          <p:nvPr>
            <p:ph type="ftr" sz="quarter" idx="11"/>
          </p:nvPr>
        </p:nvSpPr>
        <p:spPr/>
        <p:txBody>
          <a:bodyPr/>
          <a:lstStyle/>
          <a:p>
            <a:endParaRPr lang="zh-TW" altLang="en-US">
              <a:solidFill>
                <a:prstClr val="black">
                  <a:tint val="75000"/>
                </a:prstClr>
              </a:solidFill>
            </a:endParaRPr>
          </a:p>
        </p:txBody>
      </p:sp>
      <p:sp>
        <p:nvSpPr>
          <p:cNvPr id="1048808" name="投影片編號版面配置區 5"/>
          <p:cNvSpPr>
            <a:spLocks noGrp="1"/>
          </p:cNvSpPr>
          <p:nvPr>
            <p:ph type="sldNum" sz="quarter" idx="12"/>
          </p:nvPr>
        </p:nvSpPr>
        <p:spPr>
          <a:xfrm>
            <a:off x="6902896" y="4767264"/>
            <a:ext cx="2133600" cy="273844"/>
          </a:xfrm>
        </p:spPr>
        <p:txBody>
          <a:bodyPr/>
          <a:lstStyle>
            <a:lvl1pPr>
              <a:defRPr sz="1400" b="1"/>
            </a:lvl1pPr>
          </a:lstStyle>
          <a:p>
            <a:fld id="{72A3648E-E8B5-404B-AD18-F4E0547D10DF}" type="slidenum">
              <a:rPr lang="zh-TW" altLang="en-US" smtClean="0">
                <a:solidFill>
                  <a:prstClr val="black">
                    <a:tint val="75000"/>
                  </a:prstClr>
                </a:solidFill>
              </a:rPr>
              <a:pPr/>
              <a:t>‹#›</a:t>
            </a:fld>
            <a:endParaRPr lang="zh-TW" altLang="en-US" dirty="0">
              <a:solidFill>
                <a:prstClr val="black">
                  <a:tint val="75000"/>
                </a:prstClr>
              </a:solidFill>
            </a:endParaRPr>
          </a:p>
        </p:txBody>
      </p:sp>
    </p:spTree>
    <p:extLst>
      <p:ext uri="{BB962C8B-B14F-4D97-AF65-F5344CB8AC3E}">
        <p14:creationId xmlns:p14="http://schemas.microsoft.com/office/powerpoint/2010/main" val="3154893504"/>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1048588" name="標題 1"/>
          <p:cNvSpPr>
            <a:spLocks noGrp="1"/>
          </p:cNvSpPr>
          <p:nvPr>
            <p:ph type="title"/>
          </p:nvPr>
        </p:nvSpPr>
        <p:spPr/>
        <p:txBody>
          <a:bodyPr/>
          <a:lstStyle/>
          <a:p>
            <a:r>
              <a:rPr lang="zh-TW" altLang="en-US"/>
              <a:t>按一下以編輯母片標題樣式</a:t>
            </a:r>
          </a:p>
        </p:txBody>
      </p:sp>
      <p:sp>
        <p:nvSpPr>
          <p:cNvPr id="1048589" name="內容版面配置區 2"/>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1048590" name="日期版面配置區 3"/>
          <p:cNvSpPr>
            <a:spLocks noGrp="1"/>
          </p:cNvSpPr>
          <p:nvPr>
            <p:ph type="dt" sz="half" idx="10"/>
          </p:nvPr>
        </p:nvSpPr>
        <p:spPr/>
        <p:txBody>
          <a:bodyPr/>
          <a:lstStyle/>
          <a:p>
            <a:fld id="{676943D3-56D9-4811-BFD3-4570A5D72808}" type="datetime1">
              <a:rPr lang="zh-TW" altLang="en-US" smtClean="0">
                <a:solidFill>
                  <a:prstClr val="black">
                    <a:tint val="75000"/>
                  </a:prstClr>
                </a:solidFill>
              </a:rPr>
              <a:pPr/>
              <a:t>2019/12/30</a:t>
            </a:fld>
            <a:endParaRPr lang="zh-TW" altLang="en-US">
              <a:solidFill>
                <a:prstClr val="black">
                  <a:tint val="75000"/>
                </a:prstClr>
              </a:solidFill>
            </a:endParaRPr>
          </a:p>
        </p:txBody>
      </p:sp>
      <p:sp>
        <p:nvSpPr>
          <p:cNvPr id="1048591" name="頁尾版面配置區 4"/>
          <p:cNvSpPr>
            <a:spLocks noGrp="1"/>
          </p:cNvSpPr>
          <p:nvPr>
            <p:ph type="ftr" sz="quarter" idx="11"/>
          </p:nvPr>
        </p:nvSpPr>
        <p:spPr/>
        <p:txBody>
          <a:bodyPr/>
          <a:lstStyle/>
          <a:p>
            <a:endParaRPr lang="zh-TW" altLang="en-US">
              <a:solidFill>
                <a:prstClr val="black">
                  <a:tint val="75000"/>
                </a:prstClr>
              </a:solidFill>
            </a:endParaRPr>
          </a:p>
        </p:txBody>
      </p:sp>
      <p:sp>
        <p:nvSpPr>
          <p:cNvPr id="1048592" name="投影片編號版面配置區 5"/>
          <p:cNvSpPr>
            <a:spLocks noGrp="1"/>
          </p:cNvSpPr>
          <p:nvPr>
            <p:ph type="sldNum" sz="quarter" idx="12"/>
          </p:nvPr>
        </p:nvSpPr>
        <p:spPr/>
        <p:txBody>
          <a:bodyPr/>
          <a:lstStyle/>
          <a:p>
            <a:fld id="{72A3648E-E8B5-404B-AD18-F4E0547D10DF}"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1646144446"/>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sp>
        <p:nvSpPr>
          <p:cNvPr id="1048815" name="標題 1"/>
          <p:cNvSpPr>
            <a:spLocks noGrp="1"/>
          </p:cNvSpPr>
          <p:nvPr>
            <p:ph type="title"/>
          </p:nvPr>
        </p:nvSpPr>
        <p:spPr>
          <a:xfrm>
            <a:off x="722313" y="3305176"/>
            <a:ext cx="7772400" cy="1021556"/>
          </a:xfrm>
        </p:spPr>
        <p:txBody>
          <a:bodyPr anchor="t"/>
          <a:lstStyle>
            <a:lvl1pPr algn="l">
              <a:defRPr sz="4000" b="1" cap="all"/>
            </a:lvl1pPr>
          </a:lstStyle>
          <a:p>
            <a:r>
              <a:rPr lang="zh-TW" altLang="en-US"/>
              <a:t>按一下以編輯母片標題樣式</a:t>
            </a:r>
          </a:p>
        </p:txBody>
      </p:sp>
      <p:sp>
        <p:nvSpPr>
          <p:cNvPr id="1048816" name="文字版面配置區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6842" indent="0">
              <a:buNone/>
              <a:defRPr sz="1800">
                <a:solidFill>
                  <a:schemeClr val="tx1">
                    <a:tint val="75000"/>
                  </a:schemeClr>
                </a:solidFill>
              </a:defRPr>
            </a:lvl2pPr>
            <a:lvl3pPr marL="913725" indent="0">
              <a:buNone/>
              <a:defRPr sz="1600">
                <a:solidFill>
                  <a:schemeClr val="tx1">
                    <a:tint val="75000"/>
                  </a:schemeClr>
                </a:solidFill>
              </a:defRPr>
            </a:lvl3pPr>
            <a:lvl4pPr marL="1370580" indent="0">
              <a:buNone/>
              <a:defRPr sz="1400">
                <a:solidFill>
                  <a:schemeClr val="tx1">
                    <a:tint val="75000"/>
                  </a:schemeClr>
                </a:solidFill>
              </a:defRPr>
            </a:lvl4pPr>
            <a:lvl5pPr marL="1827449" indent="0">
              <a:buNone/>
              <a:defRPr sz="1400">
                <a:solidFill>
                  <a:schemeClr val="tx1">
                    <a:tint val="75000"/>
                  </a:schemeClr>
                </a:solidFill>
              </a:defRPr>
            </a:lvl5pPr>
            <a:lvl6pPr marL="2284290" indent="0">
              <a:buNone/>
              <a:defRPr sz="1400">
                <a:solidFill>
                  <a:schemeClr val="tx1">
                    <a:tint val="75000"/>
                  </a:schemeClr>
                </a:solidFill>
              </a:defRPr>
            </a:lvl6pPr>
            <a:lvl7pPr marL="2741132" indent="0">
              <a:buNone/>
              <a:defRPr sz="1400">
                <a:solidFill>
                  <a:schemeClr val="tx1">
                    <a:tint val="75000"/>
                  </a:schemeClr>
                </a:solidFill>
              </a:defRPr>
            </a:lvl7pPr>
            <a:lvl8pPr marL="3198000" indent="0">
              <a:buNone/>
              <a:defRPr sz="1400">
                <a:solidFill>
                  <a:schemeClr val="tx1">
                    <a:tint val="75000"/>
                  </a:schemeClr>
                </a:solidFill>
              </a:defRPr>
            </a:lvl8pPr>
            <a:lvl9pPr marL="3654856" indent="0">
              <a:buNone/>
              <a:defRPr sz="1400">
                <a:solidFill>
                  <a:schemeClr val="tx1">
                    <a:tint val="75000"/>
                  </a:schemeClr>
                </a:solidFill>
              </a:defRPr>
            </a:lvl9pPr>
          </a:lstStyle>
          <a:p>
            <a:pPr lvl="0"/>
            <a:r>
              <a:rPr lang="zh-TW" altLang="en-US"/>
              <a:t>按一下以編輯母片文字樣式</a:t>
            </a:r>
          </a:p>
        </p:txBody>
      </p:sp>
      <p:sp>
        <p:nvSpPr>
          <p:cNvPr id="1048817" name="日期版面配置區 3"/>
          <p:cNvSpPr>
            <a:spLocks noGrp="1"/>
          </p:cNvSpPr>
          <p:nvPr>
            <p:ph type="dt" sz="half" idx="10"/>
          </p:nvPr>
        </p:nvSpPr>
        <p:spPr/>
        <p:txBody>
          <a:bodyPr/>
          <a:lstStyle/>
          <a:p>
            <a:fld id="{1D0FEC40-FD8F-44AA-96C9-12E3BCFEC409}" type="datetime1">
              <a:rPr lang="zh-TW" altLang="en-US" smtClean="0">
                <a:solidFill>
                  <a:prstClr val="black">
                    <a:tint val="75000"/>
                  </a:prstClr>
                </a:solidFill>
              </a:rPr>
              <a:pPr/>
              <a:t>2019/12/30</a:t>
            </a:fld>
            <a:endParaRPr lang="zh-TW" altLang="en-US">
              <a:solidFill>
                <a:prstClr val="black">
                  <a:tint val="75000"/>
                </a:prstClr>
              </a:solidFill>
            </a:endParaRPr>
          </a:p>
        </p:txBody>
      </p:sp>
      <p:sp>
        <p:nvSpPr>
          <p:cNvPr id="1048818" name="頁尾版面配置區 4"/>
          <p:cNvSpPr>
            <a:spLocks noGrp="1"/>
          </p:cNvSpPr>
          <p:nvPr>
            <p:ph type="ftr" sz="quarter" idx="11"/>
          </p:nvPr>
        </p:nvSpPr>
        <p:spPr/>
        <p:txBody>
          <a:bodyPr/>
          <a:lstStyle/>
          <a:p>
            <a:endParaRPr lang="zh-TW" altLang="en-US">
              <a:solidFill>
                <a:prstClr val="black">
                  <a:tint val="75000"/>
                </a:prstClr>
              </a:solidFill>
            </a:endParaRPr>
          </a:p>
        </p:txBody>
      </p:sp>
      <p:sp>
        <p:nvSpPr>
          <p:cNvPr id="1048819" name="投影片編號版面配置區 5"/>
          <p:cNvSpPr>
            <a:spLocks noGrp="1"/>
          </p:cNvSpPr>
          <p:nvPr>
            <p:ph type="sldNum" sz="quarter" idx="12"/>
          </p:nvPr>
        </p:nvSpPr>
        <p:spPr/>
        <p:txBody>
          <a:bodyPr/>
          <a:lstStyle/>
          <a:p>
            <a:fld id="{72A3648E-E8B5-404B-AD18-F4E0547D10DF}"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50544885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AndTwoObj" preserve="1">
  <p:cSld name="標題，1 個大物件與 2 個小物件">
    <p:spTree>
      <p:nvGrpSpPr>
        <p:cNvPr id="1" name=""/>
        <p:cNvGrpSpPr/>
        <p:nvPr/>
      </p:nvGrpSpPr>
      <p:grpSpPr>
        <a:xfrm>
          <a:off x="0" y="0"/>
          <a:ext cx="0" cy="0"/>
          <a:chOff x="0" y="0"/>
          <a:chExt cx="0" cy="0"/>
        </a:xfrm>
      </p:grpSpPr>
      <p:sp>
        <p:nvSpPr>
          <p:cNvPr id="2" name="標題 1"/>
          <p:cNvSpPr>
            <a:spLocks noGrp="1"/>
          </p:cNvSpPr>
          <p:nvPr>
            <p:ph type="title"/>
          </p:nvPr>
        </p:nvSpPr>
        <p:spPr>
          <a:xfrm>
            <a:off x="0" y="5"/>
            <a:ext cx="9144000" cy="370285"/>
          </a:xfrm>
        </p:spPr>
        <p:txBody>
          <a:bodyPr/>
          <a:lstStyle/>
          <a:p>
            <a:r>
              <a:rPr lang="zh-TW" altLang="en-US" smtClean="0"/>
              <a:t>按一下以編輯母片標題樣式</a:t>
            </a:r>
            <a:endParaRPr lang="zh-TW" altLang="en-US"/>
          </a:p>
        </p:txBody>
      </p:sp>
      <p:sp>
        <p:nvSpPr>
          <p:cNvPr id="3" name="內容版面配置區 2"/>
          <p:cNvSpPr>
            <a:spLocks noGrp="1"/>
          </p:cNvSpPr>
          <p:nvPr>
            <p:ph sz="half" idx="1"/>
          </p:nvPr>
        </p:nvSpPr>
        <p:spPr>
          <a:xfrm>
            <a:off x="0" y="501253"/>
            <a:ext cx="4495800" cy="4266009"/>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quarter" idx="2"/>
          </p:nvPr>
        </p:nvSpPr>
        <p:spPr>
          <a:xfrm>
            <a:off x="4648200" y="501254"/>
            <a:ext cx="4495800" cy="2075259"/>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內容版面配置區 4"/>
          <p:cNvSpPr>
            <a:spLocks noGrp="1"/>
          </p:cNvSpPr>
          <p:nvPr>
            <p:ph sz="quarter" idx="3"/>
          </p:nvPr>
        </p:nvSpPr>
        <p:spPr>
          <a:xfrm>
            <a:off x="4648200" y="2690813"/>
            <a:ext cx="4495800" cy="2076450"/>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6" name="日期版面配置區 3"/>
          <p:cNvSpPr>
            <a:spLocks noGrp="1"/>
          </p:cNvSpPr>
          <p:nvPr>
            <p:ph type="dt" sz="half" idx="10"/>
          </p:nvPr>
        </p:nvSpPr>
        <p:spPr/>
        <p:txBody>
          <a:bodyPr/>
          <a:lstStyle>
            <a:lvl1pPr>
              <a:defRPr/>
            </a:lvl1pPr>
          </a:lstStyle>
          <a:p>
            <a:pPr>
              <a:defRPr/>
            </a:pPr>
            <a:fld id="{D0AF8331-044F-4811-87CD-28E628B77BCB}" type="datetimeFigureOut">
              <a:rPr lang="zh-TW" altLang="en-US"/>
              <a:pPr>
                <a:defRPr/>
              </a:pPr>
              <a:t>2019/12/30</a:t>
            </a:fld>
            <a:endParaRPr lang="en-US" altLang="zh-TW"/>
          </a:p>
        </p:txBody>
      </p:sp>
      <p:sp>
        <p:nvSpPr>
          <p:cNvPr id="7" name="頁尾版面配置區 4"/>
          <p:cNvSpPr>
            <a:spLocks noGrp="1"/>
          </p:cNvSpPr>
          <p:nvPr>
            <p:ph type="ftr" sz="quarter" idx="11"/>
          </p:nvPr>
        </p:nvSpPr>
        <p:spPr/>
        <p:txBody>
          <a:bodyPr/>
          <a:lstStyle>
            <a:lvl1pPr>
              <a:defRPr/>
            </a:lvl1pPr>
          </a:lstStyle>
          <a:p>
            <a:pPr>
              <a:defRPr/>
            </a:pPr>
            <a:endParaRPr lang="zh-TW" altLang="en-US"/>
          </a:p>
        </p:txBody>
      </p:sp>
      <p:sp>
        <p:nvSpPr>
          <p:cNvPr id="8" name="投影片編號版面配置區 5"/>
          <p:cNvSpPr>
            <a:spLocks noGrp="1"/>
          </p:cNvSpPr>
          <p:nvPr>
            <p:ph type="sldNum" sz="quarter" idx="12"/>
          </p:nvPr>
        </p:nvSpPr>
        <p:spPr/>
        <p:txBody>
          <a:bodyPr/>
          <a:lstStyle>
            <a:lvl1pPr>
              <a:defRPr/>
            </a:lvl1pPr>
          </a:lstStyle>
          <a:p>
            <a:pPr>
              <a:defRPr/>
            </a:pPr>
            <a:fld id="{38D1E387-9722-4557-BBEA-5980973F04F5}" type="slidenum">
              <a:rPr lang="zh-TW" altLang="en-US"/>
              <a:pPr>
                <a:defRPr/>
              </a:pPr>
              <a:t>‹#›</a:t>
            </a:fld>
            <a:endParaRPr lang="en-US" altLang="zh-TW"/>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1048781" name="標題 1"/>
          <p:cNvSpPr>
            <a:spLocks noGrp="1"/>
          </p:cNvSpPr>
          <p:nvPr>
            <p:ph type="title"/>
          </p:nvPr>
        </p:nvSpPr>
        <p:spPr/>
        <p:txBody>
          <a:bodyPr/>
          <a:lstStyle/>
          <a:p>
            <a:r>
              <a:rPr lang="zh-TW" altLang="en-US"/>
              <a:t>按一下以編輯母片標題樣式</a:t>
            </a:r>
          </a:p>
        </p:txBody>
      </p:sp>
      <p:sp>
        <p:nvSpPr>
          <p:cNvPr id="1048782" name="內容版面配置區 2"/>
          <p:cNvSpPr>
            <a:spLocks noGrp="1"/>
          </p:cNvSpPr>
          <p:nvPr>
            <p:ph sz="half" idx="1"/>
          </p:nvPr>
        </p:nvSpPr>
        <p:spPr>
          <a:xfrm>
            <a:off x="457200" y="900115"/>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1048783" name="內容版面配置區 3"/>
          <p:cNvSpPr>
            <a:spLocks noGrp="1"/>
          </p:cNvSpPr>
          <p:nvPr>
            <p:ph sz="half" idx="2"/>
          </p:nvPr>
        </p:nvSpPr>
        <p:spPr>
          <a:xfrm>
            <a:off x="4648200" y="900115"/>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1048784" name="日期版面配置區 4"/>
          <p:cNvSpPr>
            <a:spLocks noGrp="1"/>
          </p:cNvSpPr>
          <p:nvPr>
            <p:ph type="dt" sz="half" idx="10"/>
          </p:nvPr>
        </p:nvSpPr>
        <p:spPr/>
        <p:txBody>
          <a:bodyPr/>
          <a:lstStyle/>
          <a:p>
            <a:fld id="{68092B4B-B17E-408C-BE58-AD2EBACFF80C}" type="datetime1">
              <a:rPr lang="zh-TW" altLang="en-US" smtClean="0">
                <a:solidFill>
                  <a:prstClr val="black">
                    <a:tint val="75000"/>
                  </a:prstClr>
                </a:solidFill>
              </a:rPr>
              <a:pPr/>
              <a:t>2019/12/30</a:t>
            </a:fld>
            <a:endParaRPr lang="zh-TW" altLang="en-US">
              <a:solidFill>
                <a:prstClr val="black">
                  <a:tint val="75000"/>
                </a:prstClr>
              </a:solidFill>
            </a:endParaRPr>
          </a:p>
        </p:txBody>
      </p:sp>
      <p:sp>
        <p:nvSpPr>
          <p:cNvPr id="1048785" name="頁尾版面配置區 5"/>
          <p:cNvSpPr>
            <a:spLocks noGrp="1"/>
          </p:cNvSpPr>
          <p:nvPr>
            <p:ph type="ftr" sz="quarter" idx="11"/>
          </p:nvPr>
        </p:nvSpPr>
        <p:spPr/>
        <p:txBody>
          <a:bodyPr/>
          <a:lstStyle/>
          <a:p>
            <a:endParaRPr lang="zh-TW" altLang="en-US">
              <a:solidFill>
                <a:prstClr val="black">
                  <a:tint val="75000"/>
                </a:prstClr>
              </a:solidFill>
            </a:endParaRPr>
          </a:p>
        </p:txBody>
      </p:sp>
      <p:sp>
        <p:nvSpPr>
          <p:cNvPr id="1048786" name="投影片編號版面配置區 6"/>
          <p:cNvSpPr>
            <a:spLocks noGrp="1"/>
          </p:cNvSpPr>
          <p:nvPr>
            <p:ph type="sldNum" sz="quarter" idx="12"/>
          </p:nvPr>
        </p:nvSpPr>
        <p:spPr/>
        <p:txBody>
          <a:bodyPr/>
          <a:lstStyle/>
          <a:p>
            <a:fld id="{72A3648E-E8B5-404B-AD18-F4E0547D10DF}"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2411230093"/>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1048787" name="標題 1"/>
          <p:cNvSpPr>
            <a:spLocks noGrp="1"/>
          </p:cNvSpPr>
          <p:nvPr>
            <p:ph type="title"/>
          </p:nvPr>
        </p:nvSpPr>
        <p:spPr>
          <a:xfrm>
            <a:off x="457200" y="205978"/>
            <a:ext cx="8229600" cy="857250"/>
          </a:xfrm>
        </p:spPr>
        <p:txBody>
          <a:bodyPr/>
          <a:lstStyle/>
          <a:p>
            <a:r>
              <a:rPr lang="zh-TW" altLang="en-US"/>
              <a:t>按一下以編輯母片標題樣式</a:t>
            </a:r>
          </a:p>
        </p:txBody>
      </p:sp>
      <p:sp>
        <p:nvSpPr>
          <p:cNvPr id="1048788" name="文字版面配置區 2"/>
          <p:cNvSpPr>
            <a:spLocks noGrp="1"/>
          </p:cNvSpPr>
          <p:nvPr>
            <p:ph type="body" idx="1"/>
          </p:nvPr>
        </p:nvSpPr>
        <p:spPr>
          <a:xfrm>
            <a:off x="457200" y="1151335"/>
            <a:ext cx="4040188" cy="479822"/>
          </a:xfrm>
        </p:spPr>
        <p:txBody>
          <a:bodyPr anchor="b"/>
          <a:lstStyle>
            <a:lvl1pPr marL="0" indent="0">
              <a:buNone/>
              <a:defRPr sz="2400" b="1"/>
            </a:lvl1pPr>
            <a:lvl2pPr marL="456842" indent="0">
              <a:buNone/>
              <a:defRPr sz="2000" b="1"/>
            </a:lvl2pPr>
            <a:lvl3pPr marL="913725" indent="0">
              <a:buNone/>
              <a:defRPr sz="1800" b="1"/>
            </a:lvl3pPr>
            <a:lvl4pPr marL="1370580" indent="0">
              <a:buNone/>
              <a:defRPr sz="1600" b="1"/>
            </a:lvl4pPr>
            <a:lvl5pPr marL="1827449" indent="0">
              <a:buNone/>
              <a:defRPr sz="1600" b="1"/>
            </a:lvl5pPr>
            <a:lvl6pPr marL="2284290" indent="0">
              <a:buNone/>
              <a:defRPr sz="1600" b="1"/>
            </a:lvl6pPr>
            <a:lvl7pPr marL="2741132" indent="0">
              <a:buNone/>
              <a:defRPr sz="1600" b="1"/>
            </a:lvl7pPr>
            <a:lvl8pPr marL="3198000" indent="0">
              <a:buNone/>
              <a:defRPr sz="1600" b="1"/>
            </a:lvl8pPr>
            <a:lvl9pPr marL="3654856" indent="0">
              <a:buNone/>
              <a:defRPr sz="1600" b="1"/>
            </a:lvl9pPr>
          </a:lstStyle>
          <a:p>
            <a:pPr lvl="0"/>
            <a:r>
              <a:rPr lang="zh-TW" altLang="en-US"/>
              <a:t>按一下以編輯母片文字樣式</a:t>
            </a:r>
          </a:p>
        </p:txBody>
      </p:sp>
      <p:sp>
        <p:nvSpPr>
          <p:cNvPr id="1048789" name="內容版面配置區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1048790" name="文字版面配置區 4"/>
          <p:cNvSpPr>
            <a:spLocks noGrp="1"/>
          </p:cNvSpPr>
          <p:nvPr>
            <p:ph type="body" sz="quarter" idx="3"/>
          </p:nvPr>
        </p:nvSpPr>
        <p:spPr>
          <a:xfrm>
            <a:off x="4645060" y="1151335"/>
            <a:ext cx="4041775" cy="479822"/>
          </a:xfrm>
        </p:spPr>
        <p:txBody>
          <a:bodyPr anchor="b"/>
          <a:lstStyle>
            <a:lvl1pPr marL="0" indent="0">
              <a:buNone/>
              <a:defRPr sz="2400" b="1"/>
            </a:lvl1pPr>
            <a:lvl2pPr marL="456842" indent="0">
              <a:buNone/>
              <a:defRPr sz="2000" b="1"/>
            </a:lvl2pPr>
            <a:lvl3pPr marL="913725" indent="0">
              <a:buNone/>
              <a:defRPr sz="1800" b="1"/>
            </a:lvl3pPr>
            <a:lvl4pPr marL="1370580" indent="0">
              <a:buNone/>
              <a:defRPr sz="1600" b="1"/>
            </a:lvl4pPr>
            <a:lvl5pPr marL="1827449" indent="0">
              <a:buNone/>
              <a:defRPr sz="1600" b="1"/>
            </a:lvl5pPr>
            <a:lvl6pPr marL="2284290" indent="0">
              <a:buNone/>
              <a:defRPr sz="1600" b="1"/>
            </a:lvl6pPr>
            <a:lvl7pPr marL="2741132" indent="0">
              <a:buNone/>
              <a:defRPr sz="1600" b="1"/>
            </a:lvl7pPr>
            <a:lvl8pPr marL="3198000" indent="0">
              <a:buNone/>
              <a:defRPr sz="1600" b="1"/>
            </a:lvl8pPr>
            <a:lvl9pPr marL="3654856" indent="0">
              <a:buNone/>
              <a:defRPr sz="1600" b="1"/>
            </a:lvl9pPr>
          </a:lstStyle>
          <a:p>
            <a:pPr lvl="0"/>
            <a:r>
              <a:rPr lang="zh-TW" altLang="en-US"/>
              <a:t>按一下以編輯母片文字樣式</a:t>
            </a:r>
          </a:p>
        </p:txBody>
      </p:sp>
      <p:sp>
        <p:nvSpPr>
          <p:cNvPr id="1048791" name="內容版面配置區 5"/>
          <p:cNvSpPr>
            <a:spLocks noGrp="1"/>
          </p:cNvSpPr>
          <p:nvPr>
            <p:ph sz="quarter" idx="4"/>
          </p:nvPr>
        </p:nvSpPr>
        <p:spPr>
          <a:xfrm>
            <a:off x="4645060"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1048792" name="日期版面配置區 6"/>
          <p:cNvSpPr>
            <a:spLocks noGrp="1"/>
          </p:cNvSpPr>
          <p:nvPr>
            <p:ph type="dt" sz="half" idx="10"/>
          </p:nvPr>
        </p:nvSpPr>
        <p:spPr/>
        <p:txBody>
          <a:bodyPr/>
          <a:lstStyle/>
          <a:p>
            <a:fld id="{DE2C6AA5-ACE5-4190-9C60-18EA4647E083}" type="datetime1">
              <a:rPr lang="zh-TW" altLang="en-US" smtClean="0">
                <a:solidFill>
                  <a:prstClr val="black">
                    <a:tint val="75000"/>
                  </a:prstClr>
                </a:solidFill>
              </a:rPr>
              <a:pPr/>
              <a:t>2019/12/30</a:t>
            </a:fld>
            <a:endParaRPr lang="zh-TW" altLang="en-US">
              <a:solidFill>
                <a:prstClr val="black">
                  <a:tint val="75000"/>
                </a:prstClr>
              </a:solidFill>
            </a:endParaRPr>
          </a:p>
        </p:txBody>
      </p:sp>
      <p:sp>
        <p:nvSpPr>
          <p:cNvPr id="1048793" name="頁尾版面配置區 7"/>
          <p:cNvSpPr>
            <a:spLocks noGrp="1"/>
          </p:cNvSpPr>
          <p:nvPr>
            <p:ph type="ftr" sz="quarter" idx="11"/>
          </p:nvPr>
        </p:nvSpPr>
        <p:spPr/>
        <p:txBody>
          <a:bodyPr/>
          <a:lstStyle/>
          <a:p>
            <a:endParaRPr lang="zh-TW" altLang="en-US">
              <a:solidFill>
                <a:prstClr val="black">
                  <a:tint val="75000"/>
                </a:prstClr>
              </a:solidFill>
            </a:endParaRPr>
          </a:p>
        </p:txBody>
      </p:sp>
      <p:sp>
        <p:nvSpPr>
          <p:cNvPr id="1048794" name="投影片編號版面配置區 8"/>
          <p:cNvSpPr>
            <a:spLocks noGrp="1"/>
          </p:cNvSpPr>
          <p:nvPr>
            <p:ph type="sldNum" sz="quarter" idx="12"/>
          </p:nvPr>
        </p:nvSpPr>
        <p:spPr/>
        <p:txBody>
          <a:bodyPr/>
          <a:lstStyle/>
          <a:p>
            <a:fld id="{72A3648E-E8B5-404B-AD18-F4E0547D10DF}"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2971032976"/>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1048795" name="標題 1"/>
          <p:cNvSpPr>
            <a:spLocks noGrp="1"/>
          </p:cNvSpPr>
          <p:nvPr>
            <p:ph type="title"/>
          </p:nvPr>
        </p:nvSpPr>
        <p:spPr/>
        <p:txBody>
          <a:bodyPr/>
          <a:lstStyle/>
          <a:p>
            <a:r>
              <a:rPr lang="zh-TW" altLang="en-US"/>
              <a:t>按一下以編輯母片標題樣式</a:t>
            </a:r>
          </a:p>
        </p:txBody>
      </p:sp>
      <p:sp>
        <p:nvSpPr>
          <p:cNvPr id="1048796" name="日期版面配置區 2"/>
          <p:cNvSpPr>
            <a:spLocks noGrp="1"/>
          </p:cNvSpPr>
          <p:nvPr>
            <p:ph type="dt" sz="half" idx="10"/>
          </p:nvPr>
        </p:nvSpPr>
        <p:spPr/>
        <p:txBody>
          <a:bodyPr/>
          <a:lstStyle/>
          <a:p>
            <a:fld id="{5BF5744E-3A36-4F4B-A5AD-E5FA82D4EFC6}" type="datetime1">
              <a:rPr lang="zh-TW" altLang="en-US" smtClean="0">
                <a:solidFill>
                  <a:prstClr val="black">
                    <a:tint val="75000"/>
                  </a:prstClr>
                </a:solidFill>
              </a:rPr>
              <a:pPr/>
              <a:t>2019/12/30</a:t>
            </a:fld>
            <a:endParaRPr lang="zh-TW" altLang="en-US">
              <a:solidFill>
                <a:prstClr val="black">
                  <a:tint val="75000"/>
                </a:prstClr>
              </a:solidFill>
            </a:endParaRPr>
          </a:p>
        </p:txBody>
      </p:sp>
      <p:sp>
        <p:nvSpPr>
          <p:cNvPr id="1048797" name="頁尾版面配置區 3"/>
          <p:cNvSpPr>
            <a:spLocks noGrp="1"/>
          </p:cNvSpPr>
          <p:nvPr>
            <p:ph type="ftr" sz="quarter" idx="11"/>
          </p:nvPr>
        </p:nvSpPr>
        <p:spPr/>
        <p:txBody>
          <a:bodyPr/>
          <a:lstStyle/>
          <a:p>
            <a:endParaRPr lang="zh-TW" altLang="en-US">
              <a:solidFill>
                <a:prstClr val="black">
                  <a:tint val="75000"/>
                </a:prstClr>
              </a:solidFill>
            </a:endParaRPr>
          </a:p>
        </p:txBody>
      </p:sp>
      <p:sp>
        <p:nvSpPr>
          <p:cNvPr id="1048798" name="投影片編號版面配置區 4"/>
          <p:cNvSpPr>
            <a:spLocks noGrp="1"/>
          </p:cNvSpPr>
          <p:nvPr>
            <p:ph type="sldNum" sz="quarter" idx="12"/>
          </p:nvPr>
        </p:nvSpPr>
        <p:spPr/>
        <p:txBody>
          <a:bodyPr/>
          <a:lstStyle/>
          <a:p>
            <a:fld id="{72A3648E-E8B5-404B-AD18-F4E0547D10DF}"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4069530046"/>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1048581" name="日期版面配置區 1"/>
          <p:cNvSpPr>
            <a:spLocks noGrp="1"/>
          </p:cNvSpPr>
          <p:nvPr>
            <p:ph type="dt" sz="half" idx="10"/>
          </p:nvPr>
        </p:nvSpPr>
        <p:spPr/>
        <p:txBody>
          <a:bodyPr/>
          <a:lstStyle/>
          <a:p>
            <a:fld id="{7F0232A2-B08A-4145-A428-F4CDF1DC17A8}" type="datetime1">
              <a:rPr lang="zh-TW" altLang="en-US" smtClean="0">
                <a:solidFill>
                  <a:prstClr val="black">
                    <a:tint val="75000"/>
                  </a:prstClr>
                </a:solidFill>
              </a:rPr>
              <a:pPr/>
              <a:t>2019/12/30</a:t>
            </a:fld>
            <a:endParaRPr lang="zh-TW" altLang="en-US">
              <a:solidFill>
                <a:prstClr val="black">
                  <a:tint val="75000"/>
                </a:prstClr>
              </a:solidFill>
            </a:endParaRPr>
          </a:p>
        </p:txBody>
      </p:sp>
      <p:sp>
        <p:nvSpPr>
          <p:cNvPr id="1048582" name="頁尾版面配置區 2"/>
          <p:cNvSpPr>
            <a:spLocks noGrp="1"/>
          </p:cNvSpPr>
          <p:nvPr>
            <p:ph type="ftr" sz="quarter" idx="11"/>
          </p:nvPr>
        </p:nvSpPr>
        <p:spPr/>
        <p:txBody>
          <a:bodyPr/>
          <a:lstStyle/>
          <a:p>
            <a:endParaRPr lang="zh-TW" altLang="en-US">
              <a:solidFill>
                <a:prstClr val="black">
                  <a:tint val="75000"/>
                </a:prstClr>
              </a:solidFill>
            </a:endParaRPr>
          </a:p>
        </p:txBody>
      </p:sp>
      <p:sp>
        <p:nvSpPr>
          <p:cNvPr id="1048583" name="投影片編號版面配置區 3"/>
          <p:cNvSpPr>
            <a:spLocks noGrp="1"/>
          </p:cNvSpPr>
          <p:nvPr>
            <p:ph type="sldNum" sz="quarter" idx="12"/>
          </p:nvPr>
        </p:nvSpPr>
        <p:spPr/>
        <p:txBody>
          <a:bodyPr/>
          <a:lstStyle/>
          <a:p>
            <a:fld id="{72A3648E-E8B5-404B-AD18-F4E0547D10DF}"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1360843746"/>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1048825" name="標題 1"/>
          <p:cNvSpPr>
            <a:spLocks noGrp="1"/>
          </p:cNvSpPr>
          <p:nvPr>
            <p:ph type="title"/>
          </p:nvPr>
        </p:nvSpPr>
        <p:spPr>
          <a:xfrm>
            <a:off x="457205" y="204787"/>
            <a:ext cx="3008313" cy="871538"/>
          </a:xfrm>
        </p:spPr>
        <p:txBody>
          <a:bodyPr anchor="b"/>
          <a:lstStyle>
            <a:lvl1pPr algn="l">
              <a:defRPr sz="2000" b="1"/>
            </a:lvl1pPr>
          </a:lstStyle>
          <a:p>
            <a:r>
              <a:rPr lang="zh-TW" altLang="en-US"/>
              <a:t>按一下以編輯母片標題樣式</a:t>
            </a:r>
          </a:p>
        </p:txBody>
      </p:sp>
      <p:sp>
        <p:nvSpPr>
          <p:cNvPr id="1048826" name="內容版面配置區 2"/>
          <p:cNvSpPr>
            <a:spLocks noGrp="1"/>
          </p:cNvSpPr>
          <p:nvPr>
            <p:ph idx="1"/>
          </p:nvPr>
        </p:nvSpPr>
        <p:spPr>
          <a:xfrm>
            <a:off x="3575050" y="204820"/>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1048827" name="文字版面配置區 3"/>
          <p:cNvSpPr>
            <a:spLocks noGrp="1"/>
          </p:cNvSpPr>
          <p:nvPr>
            <p:ph type="body" sz="half" idx="2"/>
          </p:nvPr>
        </p:nvSpPr>
        <p:spPr>
          <a:xfrm>
            <a:off x="457205" y="1076328"/>
            <a:ext cx="3008313" cy="3518297"/>
          </a:xfrm>
        </p:spPr>
        <p:txBody>
          <a:bodyPr/>
          <a:lstStyle>
            <a:lvl1pPr marL="0" indent="0">
              <a:buNone/>
              <a:defRPr sz="1400"/>
            </a:lvl1pPr>
            <a:lvl2pPr marL="456842" indent="0">
              <a:buNone/>
              <a:defRPr sz="1200"/>
            </a:lvl2pPr>
            <a:lvl3pPr marL="913725" indent="0">
              <a:buNone/>
              <a:defRPr sz="1000"/>
            </a:lvl3pPr>
            <a:lvl4pPr marL="1370580" indent="0">
              <a:buNone/>
              <a:defRPr sz="900"/>
            </a:lvl4pPr>
            <a:lvl5pPr marL="1827449" indent="0">
              <a:buNone/>
              <a:defRPr sz="900"/>
            </a:lvl5pPr>
            <a:lvl6pPr marL="2284290" indent="0">
              <a:buNone/>
              <a:defRPr sz="900"/>
            </a:lvl6pPr>
            <a:lvl7pPr marL="2741132" indent="0">
              <a:buNone/>
              <a:defRPr sz="900"/>
            </a:lvl7pPr>
            <a:lvl8pPr marL="3198000" indent="0">
              <a:buNone/>
              <a:defRPr sz="900"/>
            </a:lvl8pPr>
            <a:lvl9pPr marL="3654856" indent="0">
              <a:buNone/>
              <a:defRPr sz="900"/>
            </a:lvl9pPr>
          </a:lstStyle>
          <a:p>
            <a:pPr lvl="0"/>
            <a:r>
              <a:rPr lang="zh-TW" altLang="en-US"/>
              <a:t>按一下以編輯母片文字樣式</a:t>
            </a:r>
          </a:p>
        </p:txBody>
      </p:sp>
      <p:sp>
        <p:nvSpPr>
          <p:cNvPr id="1048828" name="日期版面配置區 4"/>
          <p:cNvSpPr>
            <a:spLocks noGrp="1"/>
          </p:cNvSpPr>
          <p:nvPr>
            <p:ph type="dt" sz="half" idx="10"/>
          </p:nvPr>
        </p:nvSpPr>
        <p:spPr/>
        <p:txBody>
          <a:bodyPr/>
          <a:lstStyle/>
          <a:p>
            <a:fld id="{AA77348B-E2A4-40F0-839D-A0388786FF2F}" type="datetime1">
              <a:rPr lang="zh-TW" altLang="en-US" smtClean="0">
                <a:solidFill>
                  <a:prstClr val="black">
                    <a:tint val="75000"/>
                  </a:prstClr>
                </a:solidFill>
              </a:rPr>
              <a:pPr/>
              <a:t>2019/12/30</a:t>
            </a:fld>
            <a:endParaRPr lang="zh-TW" altLang="en-US">
              <a:solidFill>
                <a:prstClr val="black">
                  <a:tint val="75000"/>
                </a:prstClr>
              </a:solidFill>
            </a:endParaRPr>
          </a:p>
        </p:txBody>
      </p:sp>
      <p:sp>
        <p:nvSpPr>
          <p:cNvPr id="1048829" name="頁尾版面配置區 5"/>
          <p:cNvSpPr>
            <a:spLocks noGrp="1"/>
          </p:cNvSpPr>
          <p:nvPr>
            <p:ph type="ftr" sz="quarter" idx="11"/>
          </p:nvPr>
        </p:nvSpPr>
        <p:spPr/>
        <p:txBody>
          <a:bodyPr/>
          <a:lstStyle/>
          <a:p>
            <a:endParaRPr lang="zh-TW" altLang="en-US">
              <a:solidFill>
                <a:prstClr val="black">
                  <a:tint val="75000"/>
                </a:prstClr>
              </a:solidFill>
            </a:endParaRPr>
          </a:p>
        </p:txBody>
      </p:sp>
      <p:sp>
        <p:nvSpPr>
          <p:cNvPr id="1048830" name="投影片編號版面配置區 6"/>
          <p:cNvSpPr>
            <a:spLocks noGrp="1"/>
          </p:cNvSpPr>
          <p:nvPr>
            <p:ph type="sldNum" sz="quarter" idx="12"/>
          </p:nvPr>
        </p:nvSpPr>
        <p:spPr/>
        <p:txBody>
          <a:bodyPr/>
          <a:lstStyle/>
          <a:p>
            <a:fld id="{72A3648E-E8B5-404B-AD18-F4E0547D10DF}"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1603879433"/>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1048809" name="標題 1"/>
          <p:cNvSpPr>
            <a:spLocks noGrp="1"/>
          </p:cNvSpPr>
          <p:nvPr>
            <p:ph type="title"/>
          </p:nvPr>
        </p:nvSpPr>
        <p:spPr>
          <a:xfrm>
            <a:off x="1792288" y="3600451"/>
            <a:ext cx="5486400" cy="425054"/>
          </a:xfrm>
        </p:spPr>
        <p:txBody>
          <a:bodyPr anchor="b"/>
          <a:lstStyle>
            <a:lvl1pPr algn="l">
              <a:defRPr sz="2000" b="1"/>
            </a:lvl1pPr>
          </a:lstStyle>
          <a:p>
            <a:r>
              <a:rPr lang="zh-TW" altLang="en-US"/>
              <a:t>按一下以編輯母片標題樣式</a:t>
            </a:r>
          </a:p>
        </p:txBody>
      </p:sp>
      <p:sp>
        <p:nvSpPr>
          <p:cNvPr id="1048810" name="圖片版面配置區 2"/>
          <p:cNvSpPr>
            <a:spLocks noGrp="1"/>
          </p:cNvSpPr>
          <p:nvPr>
            <p:ph type="pic" idx="1"/>
          </p:nvPr>
        </p:nvSpPr>
        <p:spPr>
          <a:xfrm>
            <a:off x="1792288" y="459581"/>
            <a:ext cx="5486400" cy="3086100"/>
          </a:xfrm>
        </p:spPr>
        <p:txBody>
          <a:bodyPr/>
          <a:lstStyle>
            <a:lvl1pPr marL="0" indent="0">
              <a:buNone/>
              <a:defRPr sz="3200"/>
            </a:lvl1pPr>
            <a:lvl2pPr marL="456842" indent="0">
              <a:buNone/>
              <a:defRPr sz="2800"/>
            </a:lvl2pPr>
            <a:lvl3pPr marL="913725" indent="0">
              <a:buNone/>
              <a:defRPr sz="2400"/>
            </a:lvl3pPr>
            <a:lvl4pPr marL="1370580" indent="0">
              <a:buNone/>
              <a:defRPr sz="2000"/>
            </a:lvl4pPr>
            <a:lvl5pPr marL="1827449" indent="0">
              <a:buNone/>
              <a:defRPr sz="2000"/>
            </a:lvl5pPr>
            <a:lvl6pPr marL="2284290" indent="0">
              <a:buNone/>
              <a:defRPr sz="2000"/>
            </a:lvl6pPr>
            <a:lvl7pPr marL="2741132" indent="0">
              <a:buNone/>
              <a:defRPr sz="2000"/>
            </a:lvl7pPr>
            <a:lvl8pPr marL="3198000" indent="0">
              <a:buNone/>
              <a:defRPr sz="2000"/>
            </a:lvl8pPr>
            <a:lvl9pPr marL="3654856" indent="0">
              <a:buNone/>
              <a:defRPr sz="2000"/>
            </a:lvl9pPr>
          </a:lstStyle>
          <a:p>
            <a:r>
              <a:rPr lang="zh-TW" altLang="en-US"/>
              <a:t>按一下圖示以新增圖片</a:t>
            </a:r>
          </a:p>
        </p:txBody>
      </p:sp>
      <p:sp>
        <p:nvSpPr>
          <p:cNvPr id="1048811" name="文字版面配置區 3"/>
          <p:cNvSpPr>
            <a:spLocks noGrp="1"/>
          </p:cNvSpPr>
          <p:nvPr>
            <p:ph type="body" sz="half" idx="2"/>
          </p:nvPr>
        </p:nvSpPr>
        <p:spPr>
          <a:xfrm>
            <a:off x="1792288" y="4025535"/>
            <a:ext cx="5486400" cy="603647"/>
          </a:xfrm>
        </p:spPr>
        <p:txBody>
          <a:bodyPr/>
          <a:lstStyle>
            <a:lvl1pPr marL="0" indent="0">
              <a:buNone/>
              <a:defRPr sz="1400"/>
            </a:lvl1pPr>
            <a:lvl2pPr marL="456842" indent="0">
              <a:buNone/>
              <a:defRPr sz="1200"/>
            </a:lvl2pPr>
            <a:lvl3pPr marL="913725" indent="0">
              <a:buNone/>
              <a:defRPr sz="1000"/>
            </a:lvl3pPr>
            <a:lvl4pPr marL="1370580" indent="0">
              <a:buNone/>
              <a:defRPr sz="900"/>
            </a:lvl4pPr>
            <a:lvl5pPr marL="1827449" indent="0">
              <a:buNone/>
              <a:defRPr sz="900"/>
            </a:lvl5pPr>
            <a:lvl6pPr marL="2284290" indent="0">
              <a:buNone/>
              <a:defRPr sz="900"/>
            </a:lvl6pPr>
            <a:lvl7pPr marL="2741132" indent="0">
              <a:buNone/>
              <a:defRPr sz="900"/>
            </a:lvl7pPr>
            <a:lvl8pPr marL="3198000" indent="0">
              <a:buNone/>
              <a:defRPr sz="900"/>
            </a:lvl8pPr>
            <a:lvl9pPr marL="3654856" indent="0">
              <a:buNone/>
              <a:defRPr sz="900"/>
            </a:lvl9pPr>
          </a:lstStyle>
          <a:p>
            <a:pPr lvl="0"/>
            <a:r>
              <a:rPr lang="zh-TW" altLang="en-US"/>
              <a:t>按一下以編輯母片文字樣式</a:t>
            </a:r>
          </a:p>
        </p:txBody>
      </p:sp>
      <p:sp>
        <p:nvSpPr>
          <p:cNvPr id="1048812" name="日期版面配置區 4"/>
          <p:cNvSpPr>
            <a:spLocks noGrp="1"/>
          </p:cNvSpPr>
          <p:nvPr>
            <p:ph type="dt" sz="half" idx="10"/>
          </p:nvPr>
        </p:nvSpPr>
        <p:spPr/>
        <p:txBody>
          <a:bodyPr/>
          <a:lstStyle/>
          <a:p>
            <a:fld id="{DDE5F78B-DA7D-4138-B520-9E8817C79D2A}" type="datetime1">
              <a:rPr lang="zh-TW" altLang="en-US" smtClean="0">
                <a:solidFill>
                  <a:prstClr val="black">
                    <a:tint val="75000"/>
                  </a:prstClr>
                </a:solidFill>
              </a:rPr>
              <a:pPr/>
              <a:t>2019/12/30</a:t>
            </a:fld>
            <a:endParaRPr lang="zh-TW" altLang="en-US">
              <a:solidFill>
                <a:prstClr val="black">
                  <a:tint val="75000"/>
                </a:prstClr>
              </a:solidFill>
            </a:endParaRPr>
          </a:p>
        </p:txBody>
      </p:sp>
      <p:sp>
        <p:nvSpPr>
          <p:cNvPr id="1048813" name="頁尾版面配置區 5"/>
          <p:cNvSpPr>
            <a:spLocks noGrp="1"/>
          </p:cNvSpPr>
          <p:nvPr>
            <p:ph type="ftr" sz="quarter" idx="11"/>
          </p:nvPr>
        </p:nvSpPr>
        <p:spPr/>
        <p:txBody>
          <a:bodyPr/>
          <a:lstStyle/>
          <a:p>
            <a:endParaRPr lang="zh-TW" altLang="en-US">
              <a:solidFill>
                <a:prstClr val="black">
                  <a:tint val="75000"/>
                </a:prstClr>
              </a:solidFill>
            </a:endParaRPr>
          </a:p>
        </p:txBody>
      </p:sp>
      <p:sp>
        <p:nvSpPr>
          <p:cNvPr id="1048814" name="投影片編號版面配置區 6"/>
          <p:cNvSpPr>
            <a:spLocks noGrp="1"/>
          </p:cNvSpPr>
          <p:nvPr>
            <p:ph type="sldNum" sz="quarter" idx="12"/>
          </p:nvPr>
        </p:nvSpPr>
        <p:spPr/>
        <p:txBody>
          <a:bodyPr/>
          <a:lstStyle/>
          <a:p>
            <a:fld id="{72A3648E-E8B5-404B-AD18-F4E0547D10DF}"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1275848364"/>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1048820" name="標題 1"/>
          <p:cNvSpPr>
            <a:spLocks noGrp="1"/>
          </p:cNvSpPr>
          <p:nvPr>
            <p:ph type="title"/>
          </p:nvPr>
        </p:nvSpPr>
        <p:spPr/>
        <p:txBody>
          <a:bodyPr/>
          <a:lstStyle/>
          <a:p>
            <a:r>
              <a:rPr lang="zh-TW" altLang="en-US"/>
              <a:t>按一下以編輯母片標題樣式</a:t>
            </a:r>
          </a:p>
        </p:txBody>
      </p:sp>
      <p:sp>
        <p:nvSpPr>
          <p:cNvPr id="1048821" name="直排文字版面配置區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1048822" name="日期版面配置區 3"/>
          <p:cNvSpPr>
            <a:spLocks noGrp="1"/>
          </p:cNvSpPr>
          <p:nvPr>
            <p:ph type="dt" sz="half" idx="10"/>
          </p:nvPr>
        </p:nvSpPr>
        <p:spPr/>
        <p:txBody>
          <a:bodyPr/>
          <a:lstStyle/>
          <a:p>
            <a:fld id="{D207EFAC-F215-4023-A379-8528E0461367}" type="datetime1">
              <a:rPr lang="zh-TW" altLang="en-US" smtClean="0">
                <a:solidFill>
                  <a:prstClr val="black">
                    <a:tint val="75000"/>
                  </a:prstClr>
                </a:solidFill>
              </a:rPr>
              <a:pPr/>
              <a:t>2019/12/30</a:t>
            </a:fld>
            <a:endParaRPr lang="zh-TW" altLang="en-US">
              <a:solidFill>
                <a:prstClr val="black">
                  <a:tint val="75000"/>
                </a:prstClr>
              </a:solidFill>
            </a:endParaRPr>
          </a:p>
        </p:txBody>
      </p:sp>
      <p:sp>
        <p:nvSpPr>
          <p:cNvPr id="1048823" name="頁尾版面配置區 4"/>
          <p:cNvSpPr>
            <a:spLocks noGrp="1"/>
          </p:cNvSpPr>
          <p:nvPr>
            <p:ph type="ftr" sz="quarter" idx="11"/>
          </p:nvPr>
        </p:nvSpPr>
        <p:spPr/>
        <p:txBody>
          <a:bodyPr/>
          <a:lstStyle/>
          <a:p>
            <a:endParaRPr lang="zh-TW" altLang="en-US">
              <a:solidFill>
                <a:prstClr val="black">
                  <a:tint val="75000"/>
                </a:prstClr>
              </a:solidFill>
            </a:endParaRPr>
          </a:p>
        </p:txBody>
      </p:sp>
      <p:sp>
        <p:nvSpPr>
          <p:cNvPr id="1048824" name="投影片編號版面配置區 5"/>
          <p:cNvSpPr>
            <a:spLocks noGrp="1"/>
          </p:cNvSpPr>
          <p:nvPr>
            <p:ph type="sldNum" sz="quarter" idx="12"/>
          </p:nvPr>
        </p:nvSpPr>
        <p:spPr/>
        <p:txBody>
          <a:bodyPr/>
          <a:lstStyle/>
          <a:p>
            <a:fld id="{72A3648E-E8B5-404B-AD18-F4E0547D10DF}"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2792202099"/>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1048799" name="直排標題 1"/>
          <p:cNvSpPr>
            <a:spLocks noGrp="1"/>
          </p:cNvSpPr>
          <p:nvPr>
            <p:ph type="title" orient="vert"/>
          </p:nvPr>
        </p:nvSpPr>
        <p:spPr>
          <a:xfrm>
            <a:off x="6629400" y="154783"/>
            <a:ext cx="2057400" cy="3290888"/>
          </a:xfrm>
        </p:spPr>
        <p:txBody>
          <a:bodyPr vert="eaVert"/>
          <a:lstStyle/>
          <a:p>
            <a:r>
              <a:rPr lang="zh-TW" altLang="en-US"/>
              <a:t>按一下以編輯母片標題樣式</a:t>
            </a:r>
          </a:p>
        </p:txBody>
      </p:sp>
      <p:sp>
        <p:nvSpPr>
          <p:cNvPr id="1048800" name="直排文字版面配置區 2"/>
          <p:cNvSpPr>
            <a:spLocks noGrp="1"/>
          </p:cNvSpPr>
          <p:nvPr>
            <p:ph type="body" orient="vert" idx="1"/>
          </p:nvPr>
        </p:nvSpPr>
        <p:spPr>
          <a:xfrm>
            <a:off x="457200" y="154783"/>
            <a:ext cx="6019800" cy="3290888"/>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1048801" name="日期版面配置區 3"/>
          <p:cNvSpPr>
            <a:spLocks noGrp="1"/>
          </p:cNvSpPr>
          <p:nvPr>
            <p:ph type="dt" sz="half" idx="10"/>
          </p:nvPr>
        </p:nvSpPr>
        <p:spPr/>
        <p:txBody>
          <a:bodyPr/>
          <a:lstStyle/>
          <a:p>
            <a:fld id="{7FC33F91-A8C4-49F3-94CC-8425A3C98603}" type="datetime1">
              <a:rPr lang="zh-TW" altLang="en-US" smtClean="0">
                <a:solidFill>
                  <a:prstClr val="black">
                    <a:tint val="75000"/>
                  </a:prstClr>
                </a:solidFill>
              </a:rPr>
              <a:pPr/>
              <a:t>2019/12/30</a:t>
            </a:fld>
            <a:endParaRPr lang="zh-TW" altLang="en-US">
              <a:solidFill>
                <a:prstClr val="black">
                  <a:tint val="75000"/>
                </a:prstClr>
              </a:solidFill>
            </a:endParaRPr>
          </a:p>
        </p:txBody>
      </p:sp>
      <p:sp>
        <p:nvSpPr>
          <p:cNvPr id="1048802" name="頁尾版面配置區 4"/>
          <p:cNvSpPr>
            <a:spLocks noGrp="1"/>
          </p:cNvSpPr>
          <p:nvPr>
            <p:ph type="ftr" sz="quarter" idx="11"/>
          </p:nvPr>
        </p:nvSpPr>
        <p:spPr/>
        <p:txBody>
          <a:bodyPr/>
          <a:lstStyle/>
          <a:p>
            <a:endParaRPr lang="zh-TW" altLang="en-US">
              <a:solidFill>
                <a:prstClr val="black">
                  <a:tint val="75000"/>
                </a:prstClr>
              </a:solidFill>
            </a:endParaRPr>
          </a:p>
        </p:txBody>
      </p:sp>
      <p:sp>
        <p:nvSpPr>
          <p:cNvPr id="1048803" name="投影片編號版面配置區 5"/>
          <p:cNvSpPr>
            <a:spLocks noGrp="1"/>
          </p:cNvSpPr>
          <p:nvPr>
            <p:ph type="sldNum" sz="quarter" idx="12"/>
          </p:nvPr>
        </p:nvSpPr>
        <p:spPr/>
        <p:txBody>
          <a:bodyPr/>
          <a:lstStyle/>
          <a:p>
            <a:fld id="{72A3648E-E8B5-404B-AD18-F4E0547D10DF}"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3083137707"/>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38" y="1597895"/>
            <a:ext cx="7772401" cy="1102519"/>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1" y="2914650"/>
            <a:ext cx="6400800" cy="1314450"/>
          </a:xfrm>
        </p:spPr>
        <p:txBody>
          <a:bodyPr/>
          <a:lstStyle>
            <a:lvl1pPr marL="0" indent="0" algn="ctr">
              <a:buNone/>
              <a:defRPr>
                <a:solidFill>
                  <a:schemeClr val="tx1">
                    <a:tint val="75000"/>
                  </a:schemeClr>
                </a:solidFill>
              </a:defRPr>
            </a:lvl1pPr>
            <a:lvl2pPr marL="456626" indent="0" algn="ctr">
              <a:buNone/>
              <a:defRPr>
                <a:solidFill>
                  <a:schemeClr val="tx1">
                    <a:tint val="75000"/>
                  </a:schemeClr>
                </a:solidFill>
              </a:defRPr>
            </a:lvl2pPr>
            <a:lvl3pPr marL="913320" indent="0" algn="ctr">
              <a:buNone/>
              <a:defRPr>
                <a:solidFill>
                  <a:schemeClr val="tx1">
                    <a:tint val="75000"/>
                  </a:schemeClr>
                </a:solidFill>
              </a:defRPr>
            </a:lvl3pPr>
            <a:lvl4pPr marL="1369968" indent="0" algn="ctr">
              <a:buNone/>
              <a:defRPr>
                <a:solidFill>
                  <a:schemeClr val="tx1">
                    <a:tint val="75000"/>
                  </a:schemeClr>
                </a:solidFill>
              </a:defRPr>
            </a:lvl4pPr>
            <a:lvl5pPr marL="1826639" indent="0" algn="ctr">
              <a:buNone/>
              <a:defRPr>
                <a:solidFill>
                  <a:schemeClr val="tx1">
                    <a:tint val="75000"/>
                  </a:schemeClr>
                </a:solidFill>
              </a:defRPr>
            </a:lvl5pPr>
            <a:lvl6pPr marL="2283264" indent="0" algn="ctr">
              <a:buNone/>
              <a:defRPr>
                <a:solidFill>
                  <a:schemeClr val="tx1">
                    <a:tint val="75000"/>
                  </a:schemeClr>
                </a:solidFill>
              </a:defRPr>
            </a:lvl6pPr>
            <a:lvl7pPr marL="2739890" indent="0" algn="ctr">
              <a:buNone/>
              <a:defRPr>
                <a:solidFill>
                  <a:schemeClr val="tx1">
                    <a:tint val="75000"/>
                  </a:schemeClr>
                </a:solidFill>
              </a:defRPr>
            </a:lvl7pPr>
            <a:lvl8pPr marL="3196560" indent="0" algn="ctr">
              <a:buNone/>
              <a:defRPr>
                <a:solidFill>
                  <a:schemeClr val="tx1">
                    <a:tint val="75000"/>
                  </a:schemeClr>
                </a:solidFill>
              </a:defRPr>
            </a:lvl8pPr>
            <a:lvl9pPr marL="3653218"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lvl1pPr>
              <a:defRPr/>
            </a:lvl1pPr>
          </a:lstStyle>
          <a:p>
            <a:pPr>
              <a:defRPr/>
            </a:pPr>
            <a:fld id="{0DED09CA-FF6F-4D9D-8633-68B029C994D1}" type="datetime1">
              <a:rPr lang="zh-CN" altLang="en-US"/>
              <a:pPr>
                <a:defRPr/>
              </a:pPr>
              <a:t>2019/12/30</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9C897AFA-072E-43CF-B07F-B73AA2EBE4F3}" type="slidenum">
              <a:rPr lang="zh-CN" altLang="en-US"/>
              <a:pPr>
                <a:defRPr/>
              </a:pPr>
              <a:t>‹#›</a:t>
            </a:fld>
            <a:endParaRPr lang="zh-CN" altLang="en-US"/>
          </a:p>
        </p:txBody>
      </p:sp>
    </p:spTree>
    <p:extLst>
      <p:ext uri="{BB962C8B-B14F-4D97-AF65-F5344CB8AC3E}">
        <p14:creationId xmlns:p14="http://schemas.microsoft.com/office/powerpoint/2010/main" val="345215080"/>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C61B2075-42B6-4FA9-ADA1-9F3329572F7F}" type="datetime1">
              <a:rPr lang="zh-CN" altLang="en-US"/>
              <a:pPr>
                <a:defRPr/>
              </a:pPr>
              <a:t>2019/12/30</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1E48E54F-9E99-4E96-9658-2B06D3749AF2}" type="slidenum">
              <a:rPr lang="zh-CN" altLang="en-US"/>
              <a:pPr>
                <a:defRPr/>
              </a:pPr>
              <a:t>‹#›</a:t>
            </a:fld>
            <a:endParaRPr lang="zh-CN" altLang="en-US"/>
          </a:p>
        </p:txBody>
      </p:sp>
    </p:spTree>
    <p:extLst>
      <p:ext uri="{BB962C8B-B14F-4D97-AF65-F5344CB8AC3E}">
        <p14:creationId xmlns:p14="http://schemas.microsoft.com/office/powerpoint/2010/main" val="408077566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Only" preserve="1">
  <p:cSld name="物件">
    <p:spTree>
      <p:nvGrpSpPr>
        <p:cNvPr id="1" name=""/>
        <p:cNvGrpSpPr/>
        <p:nvPr/>
      </p:nvGrpSpPr>
      <p:grpSpPr>
        <a:xfrm>
          <a:off x="0" y="0"/>
          <a:ext cx="0" cy="0"/>
          <a:chOff x="0" y="0"/>
          <a:chExt cx="0" cy="0"/>
        </a:xfrm>
      </p:grpSpPr>
      <p:sp>
        <p:nvSpPr>
          <p:cNvPr id="2" name="內容版面配置區 1"/>
          <p:cNvSpPr>
            <a:spLocks noGrp="1"/>
          </p:cNvSpPr>
          <p:nvPr>
            <p:ph/>
          </p:nvPr>
        </p:nvSpPr>
        <p:spPr>
          <a:xfrm>
            <a:off x="0" y="3"/>
            <a:ext cx="9144000" cy="4767263"/>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3" name="日期版面配置區 3"/>
          <p:cNvSpPr>
            <a:spLocks noGrp="1"/>
          </p:cNvSpPr>
          <p:nvPr>
            <p:ph type="dt" sz="half" idx="10"/>
          </p:nvPr>
        </p:nvSpPr>
        <p:spPr/>
        <p:txBody>
          <a:bodyPr/>
          <a:lstStyle>
            <a:lvl1pPr>
              <a:defRPr/>
            </a:lvl1pPr>
          </a:lstStyle>
          <a:p>
            <a:pPr>
              <a:defRPr/>
            </a:pPr>
            <a:fld id="{0E002244-F19B-4713-B651-5DF0167D5727}" type="datetimeFigureOut">
              <a:rPr lang="zh-TW" altLang="en-US"/>
              <a:pPr>
                <a:defRPr/>
              </a:pPr>
              <a:t>2019/12/30</a:t>
            </a:fld>
            <a:endParaRPr lang="en-US" altLang="zh-TW"/>
          </a:p>
        </p:txBody>
      </p:sp>
      <p:sp>
        <p:nvSpPr>
          <p:cNvPr id="4" name="頁尾版面配置區 4"/>
          <p:cNvSpPr>
            <a:spLocks noGrp="1"/>
          </p:cNvSpPr>
          <p:nvPr>
            <p:ph type="ftr" sz="quarter" idx="11"/>
          </p:nvPr>
        </p:nvSpPr>
        <p:spPr/>
        <p:txBody>
          <a:bodyPr/>
          <a:lstStyle>
            <a:lvl1pPr>
              <a:defRPr/>
            </a:lvl1pPr>
          </a:lstStyle>
          <a:p>
            <a:pPr>
              <a:defRPr/>
            </a:pPr>
            <a:endParaRPr lang="zh-TW" altLang="en-US"/>
          </a:p>
        </p:txBody>
      </p:sp>
      <p:sp>
        <p:nvSpPr>
          <p:cNvPr id="5" name="投影片編號版面配置區 5"/>
          <p:cNvSpPr>
            <a:spLocks noGrp="1"/>
          </p:cNvSpPr>
          <p:nvPr>
            <p:ph type="sldNum" sz="quarter" idx="12"/>
          </p:nvPr>
        </p:nvSpPr>
        <p:spPr/>
        <p:txBody>
          <a:bodyPr/>
          <a:lstStyle>
            <a:lvl1pPr>
              <a:defRPr/>
            </a:lvl1pPr>
          </a:lstStyle>
          <a:p>
            <a:pPr>
              <a:defRPr/>
            </a:pPr>
            <a:fld id="{12098CE5-535D-4024-90E2-69D95606F8EA}" type="slidenum">
              <a:rPr lang="zh-TW" altLang="en-US"/>
              <a:pPr>
                <a:defRPr/>
              </a:pPr>
              <a:t>‹#›</a:t>
            </a:fld>
            <a:endParaRPr lang="en-US" altLang="zh-TW"/>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36" y="3305194"/>
            <a:ext cx="7772401" cy="1021556"/>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36" y="2180035"/>
            <a:ext cx="7772401" cy="1125140"/>
          </a:xfrm>
        </p:spPr>
        <p:txBody>
          <a:bodyPr anchor="b"/>
          <a:lstStyle>
            <a:lvl1pPr marL="0" indent="0">
              <a:buNone/>
              <a:defRPr sz="2000">
                <a:solidFill>
                  <a:schemeClr val="tx1">
                    <a:tint val="75000"/>
                  </a:schemeClr>
                </a:solidFill>
              </a:defRPr>
            </a:lvl1pPr>
            <a:lvl2pPr marL="456626" indent="0">
              <a:buNone/>
              <a:defRPr sz="1800">
                <a:solidFill>
                  <a:schemeClr val="tx1">
                    <a:tint val="75000"/>
                  </a:schemeClr>
                </a:solidFill>
              </a:defRPr>
            </a:lvl2pPr>
            <a:lvl3pPr marL="913320" indent="0">
              <a:buNone/>
              <a:defRPr sz="1600">
                <a:solidFill>
                  <a:schemeClr val="tx1">
                    <a:tint val="75000"/>
                  </a:schemeClr>
                </a:solidFill>
              </a:defRPr>
            </a:lvl3pPr>
            <a:lvl4pPr marL="1369968" indent="0">
              <a:buNone/>
              <a:defRPr sz="1400">
                <a:solidFill>
                  <a:schemeClr val="tx1">
                    <a:tint val="75000"/>
                  </a:schemeClr>
                </a:solidFill>
              </a:defRPr>
            </a:lvl4pPr>
            <a:lvl5pPr marL="1826639" indent="0">
              <a:buNone/>
              <a:defRPr sz="1400">
                <a:solidFill>
                  <a:schemeClr val="tx1">
                    <a:tint val="75000"/>
                  </a:schemeClr>
                </a:solidFill>
              </a:defRPr>
            </a:lvl5pPr>
            <a:lvl6pPr marL="2283264" indent="0">
              <a:buNone/>
              <a:defRPr sz="1400">
                <a:solidFill>
                  <a:schemeClr val="tx1">
                    <a:tint val="75000"/>
                  </a:schemeClr>
                </a:solidFill>
              </a:defRPr>
            </a:lvl6pPr>
            <a:lvl7pPr marL="2739890" indent="0">
              <a:buNone/>
              <a:defRPr sz="1400">
                <a:solidFill>
                  <a:schemeClr val="tx1">
                    <a:tint val="75000"/>
                  </a:schemeClr>
                </a:solidFill>
              </a:defRPr>
            </a:lvl7pPr>
            <a:lvl8pPr marL="3196560" indent="0">
              <a:buNone/>
              <a:defRPr sz="1400">
                <a:solidFill>
                  <a:schemeClr val="tx1">
                    <a:tint val="75000"/>
                  </a:schemeClr>
                </a:solidFill>
              </a:defRPr>
            </a:lvl8pPr>
            <a:lvl9pPr marL="3653218"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lvl1pPr>
              <a:defRPr/>
            </a:lvl1pPr>
          </a:lstStyle>
          <a:p>
            <a:pPr>
              <a:defRPr/>
            </a:pPr>
            <a:fld id="{79865EFA-6B93-4F7E-AD17-70457B79286B}" type="datetime1">
              <a:rPr lang="zh-CN" altLang="en-US"/>
              <a:pPr>
                <a:defRPr/>
              </a:pPr>
              <a:t>2019/12/30</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44EEF620-FA64-41B8-A7E8-96D3EDA4A2B3}" type="slidenum">
              <a:rPr lang="zh-CN" altLang="en-US"/>
              <a:pPr>
                <a:defRPr/>
              </a:pPr>
              <a:t>‹#›</a:t>
            </a:fld>
            <a:endParaRPr lang="zh-CN" altLang="en-US"/>
          </a:p>
        </p:txBody>
      </p:sp>
    </p:spTree>
    <p:extLst>
      <p:ext uri="{BB962C8B-B14F-4D97-AF65-F5344CB8AC3E}">
        <p14:creationId xmlns:p14="http://schemas.microsoft.com/office/powerpoint/2010/main" val="1508709223"/>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200154"/>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200154"/>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3"/>
          <p:cNvSpPr>
            <a:spLocks noGrp="1"/>
          </p:cNvSpPr>
          <p:nvPr>
            <p:ph type="dt" sz="half" idx="10"/>
          </p:nvPr>
        </p:nvSpPr>
        <p:spPr/>
        <p:txBody>
          <a:bodyPr/>
          <a:lstStyle>
            <a:lvl1pPr>
              <a:defRPr/>
            </a:lvl1pPr>
          </a:lstStyle>
          <a:p>
            <a:pPr>
              <a:defRPr/>
            </a:pPr>
            <a:fld id="{6877C065-46E1-4300-AF5B-ACB1811C8CEA}" type="datetime1">
              <a:rPr lang="zh-CN" altLang="en-US"/>
              <a:pPr>
                <a:defRPr/>
              </a:pPr>
              <a:t>2019/12/30</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C4AA7BB5-B996-44E5-9C42-B5B8B0CC74BE}" type="slidenum">
              <a:rPr lang="zh-CN" altLang="en-US"/>
              <a:pPr>
                <a:defRPr/>
              </a:pPr>
              <a:t>‹#›</a:t>
            </a:fld>
            <a:endParaRPr lang="zh-CN" altLang="en-US"/>
          </a:p>
        </p:txBody>
      </p:sp>
    </p:spTree>
    <p:extLst>
      <p:ext uri="{BB962C8B-B14F-4D97-AF65-F5344CB8AC3E}">
        <p14:creationId xmlns:p14="http://schemas.microsoft.com/office/powerpoint/2010/main" val="254672666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3" y="1151338"/>
            <a:ext cx="4040188" cy="479822"/>
          </a:xfrm>
        </p:spPr>
        <p:txBody>
          <a:bodyPr anchor="b"/>
          <a:lstStyle>
            <a:lvl1pPr marL="0" indent="0">
              <a:buNone/>
              <a:defRPr sz="2400" b="1"/>
            </a:lvl1pPr>
            <a:lvl2pPr marL="456626" indent="0">
              <a:buNone/>
              <a:defRPr sz="2000" b="1"/>
            </a:lvl2pPr>
            <a:lvl3pPr marL="913320" indent="0">
              <a:buNone/>
              <a:defRPr sz="1800" b="1"/>
            </a:lvl3pPr>
            <a:lvl4pPr marL="1369968" indent="0">
              <a:buNone/>
              <a:defRPr sz="1600" b="1"/>
            </a:lvl4pPr>
            <a:lvl5pPr marL="1826639" indent="0">
              <a:buNone/>
              <a:defRPr sz="1600" b="1"/>
            </a:lvl5pPr>
            <a:lvl6pPr marL="2283264" indent="0">
              <a:buNone/>
              <a:defRPr sz="1600" b="1"/>
            </a:lvl6pPr>
            <a:lvl7pPr marL="2739890" indent="0">
              <a:buNone/>
              <a:defRPr sz="1600" b="1"/>
            </a:lvl7pPr>
            <a:lvl8pPr marL="3196560" indent="0">
              <a:buNone/>
              <a:defRPr sz="1600" b="1"/>
            </a:lvl8pPr>
            <a:lvl9pPr marL="3653218"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3"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82" y="1151338"/>
            <a:ext cx="4041775" cy="479822"/>
          </a:xfrm>
        </p:spPr>
        <p:txBody>
          <a:bodyPr anchor="b"/>
          <a:lstStyle>
            <a:lvl1pPr marL="0" indent="0">
              <a:buNone/>
              <a:defRPr sz="2400" b="1"/>
            </a:lvl1pPr>
            <a:lvl2pPr marL="456626" indent="0">
              <a:buNone/>
              <a:defRPr sz="2000" b="1"/>
            </a:lvl2pPr>
            <a:lvl3pPr marL="913320" indent="0">
              <a:buNone/>
              <a:defRPr sz="1800" b="1"/>
            </a:lvl3pPr>
            <a:lvl4pPr marL="1369968" indent="0">
              <a:buNone/>
              <a:defRPr sz="1600" b="1"/>
            </a:lvl4pPr>
            <a:lvl5pPr marL="1826639" indent="0">
              <a:buNone/>
              <a:defRPr sz="1600" b="1"/>
            </a:lvl5pPr>
            <a:lvl6pPr marL="2283264" indent="0">
              <a:buNone/>
              <a:defRPr sz="1600" b="1"/>
            </a:lvl6pPr>
            <a:lvl7pPr marL="2739890" indent="0">
              <a:buNone/>
              <a:defRPr sz="1600" b="1"/>
            </a:lvl7pPr>
            <a:lvl8pPr marL="3196560" indent="0">
              <a:buNone/>
              <a:defRPr sz="1600" b="1"/>
            </a:lvl8pPr>
            <a:lvl9pPr marL="3653218"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82"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3"/>
          <p:cNvSpPr>
            <a:spLocks noGrp="1"/>
          </p:cNvSpPr>
          <p:nvPr>
            <p:ph type="dt" sz="half" idx="10"/>
          </p:nvPr>
        </p:nvSpPr>
        <p:spPr/>
        <p:txBody>
          <a:bodyPr/>
          <a:lstStyle>
            <a:lvl1pPr>
              <a:defRPr/>
            </a:lvl1pPr>
          </a:lstStyle>
          <a:p>
            <a:pPr>
              <a:defRPr/>
            </a:pPr>
            <a:fld id="{B4233A7C-1D7F-477D-92F8-C45FC60FCCA4}" type="datetime1">
              <a:rPr lang="zh-CN" altLang="en-US"/>
              <a:pPr>
                <a:defRPr/>
              </a:pPr>
              <a:t>2019/12/30</a:t>
            </a:fld>
            <a:endParaRPr lang="zh-CN" altLang="en-US"/>
          </a:p>
        </p:txBody>
      </p:sp>
      <p:sp>
        <p:nvSpPr>
          <p:cNvPr id="8" name="页脚占位符 4"/>
          <p:cNvSpPr>
            <a:spLocks noGrp="1"/>
          </p:cNvSpPr>
          <p:nvPr>
            <p:ph type="ftr" sz="quarter" idx="11"/>
          </p:nvPr>
        </p:nvSpPr>
        <p:spPr/>
        <p:txBody>
          <a:bodyPr/>
          <a:lstStyle>
            <a:lvl1pPr>
              <a:defRPr/>
            </a:lvl1pPr>
          </a:lstStyle>
          <a:p>
            <a:pPr>
              <a:defRPr/>
            </a:pPr>
            <a:endParaRPr lang="zh-CN" altLang="en-US"/>
          </a:p>
        </p:txBody>
      </p:sp>
      <p:sp>
        <p:nvSpPr>
          <p:cNvPr id="9" name="灯片编号占位符 5"/>
          <p:cNvSpPr>
            <a:spLocks noGrp="1"/>
          </p:cNvSpPr>
          <p:nvPr>
            <p:ph type="sldNum" sz="quarter" idx="12"/>
          </p:nvPr>
        </p:nvSpPr>
        <p:spPr/>
        <p:txBody>
          <a:bodyPr/>
          <a:lstStyle>
            <a:lvl1pPr>
              <a:defRPr/>
            </a:lvl1pPr>
          </a:lstStyle>
          <a:p>
            <a:pPr>
              <a:defRPr/>
            </a:pPr>
            <a:fld id="{D750B25D-4A89-4B33-AE01-F104510A2943}" type="slidenum">
              <a:rPr lang="zh-CN" altLang="en-US"/>
              <a:pPr>
                <a:defRPr/>
              </a:pPr>
              <a:t>‹#›</a:t>
            </a:fld>
            <a:endParaRPr lang="zh-CN" altLang="en-US"/>
          </a:p>
        </p:txBody>
      </p:sp>
    </p:spTree>
    <p:extLst>
      <p:ext uri="{BB962C8B-B14F-4D97-AF65-F5344CB8AC3E}">
        <p14:creationId xmlns:p14="http://schemas.microsoft.com/office/powerpoint/2010/main" val="347771150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3"/>
          <p:cNvSpPr>
            <a:spLocks noGrp="1"/>
          </p:cNvSpPr>
          <p:nvPr>
            <p:ph type="dt" sz="half" idx="10"/>
          </p:nvPr>
        </p:nvSpPr>
        <p:spPr/>
        <p:txBody>
          <a:bodyPr/>
          <a:lstStyle>
            <a:lvl1pPr>
              <a:defRPr/>
            </a:lvl1pPr>
          </a:lstStyle>
          <a:p>
            <a:pPr>
              <a:defRPr/>
            </a:pPr>
            <a:fld id="{01217D14-E374-491E-86B9-F4E237AFE508}" type="datetime1">
              <a:rPr lang="zh-CN" altLang="en-US"/>
              <a:pPr>
                <a:defRPr/>
              </a:pPr>
              <a:t>2019/12/30</a:t>
            </a:fld>
            <a:endParaRPr lang="zh-CN" altLang="en-US"/>
          </a:p>
        </p:txBody>
      </p:sp>
      <p:sp>
        <p:nvSpPr>
          <p:cNvPr id="4" name="页脚占位符 4"/>
          <p:cNvSpPr>
            <a:spLocks noGrp="1"/>
          </p:cNvSpPr>
          <p:nvPr>
            <p:ph type="ftr" sz="quarter" idx="11"/>
          </p:nvPr>
        </p:nvSpPr>
        <p:spPr/>
        <p:txBody>
          <a:bodyPr/>
          <a:lstStyle>
            <a:lvl1pPr>
              <a:defRPr/>
            </a:lvl1pPr>
          </a:lstStyle>
          <a:p>
            <a:pPr>
              <a:defRPr/>
            </a:pPr>
            <a:endParaRPr lang="zh-CN" altLang="en-US"/>
          </a:p>
        </p:txBody>
      </p:sp>
      <p:sp>
        <p:nvSpPr>
          <p:cNvPr id="5" name="灯片编号占位符 5"/>
          <p:cNvSpPr>
            <a:spLocks noGrp="1"/>
          </p:cNvSpPr>
          <p:nvPr>
            <p:ph type="sldNum" sz="quarter" idx="12"/>
          </p:nvPr>
        </p:nvSpPr>
        <p:spPr/>
        <p:txBody>
          <a:bodyPr/>
          <a:lstStyle>
            <a:lvl1pPr>
              <a:defRPr/>
            </a:lvl1pPr>
          </a:lstStyle>
          <a:p>
            <a:pPr>
              <a:defRPr/>
            </a:pPr>
            <a:fld id="{D0EA0899-FAA5-4C8B-A515-48B899631229}" type="slidenum">
              <a:rPr lang="zh-CN" altLang="en-US"/>
              <a:pPr>
                <a:defRPr/>
              </a:pPr>
              <a:t>‹#›</a:t>
            </a:fld>
            <a:endParaRPr lang="zh-CN" altLang="en-US"/>
          </a:p>
        </p:txBody>
      </p:sp>
    </p:spTree>
    <p:extLst>
      <p:ext uri="{BB962C8B-B14F-4D97-AF65-F5344CB8AC3E}">
        <p14:creationId xmlns:p14="http://schemas.microsoft.com/office/powerpoint/2010/main" val="2352421021"/>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fld id="{2B144275-F305-4709-A493-C19EF5CA7E35}" type="datetime1">
              <a:rPr lang="zh-CN" altLang="en-US"/>
              <a:pPr>
                <a:defRPr/>
              </a:pPr>
              <a:t>2019/12/30</a:t>
            </a:fld>
            <a:endParaRPr lang="zh-CN" altLang="en-US"/>
          </a:p>
        </p:txBody>
      </p:sp>
      <p:sp>
        <p:nvSpPr>
          <p:cNvPr id="3" name="页脚占位符 4"/>
          <p:cNvSpPr>
            <a:spLocks noGrp="1"/>
          </p:cNvSpPr>
          <p:nvPr>
            <p:ph type="ftr" sz="quarter" idx="11"/>
          </p:nvPr>
        </p:nvSpPr>
        <p:spPr/>
        <p:txBody>
          <a:bodyPr/>
          <a:lstStyle>
            <a:lvl1pPr>
              <a:defRPr/>
            </a:lvl1pPr>
          </a:lstStyle>
          <a:p>
            <a:pPr>
              <a:defRPr/>
            </a:pPr>
            <a:endParaRPr lang="zh-CN" altLang="en-US"/>
          </a:p>
        </p:txBody>
      </p:sp>
      <p:sp>
        <p:nvSpPr>
          <p:cNvPr id="4" name="灯片编号占位符 5"/>
          <p:cNvSpPr>
            <a:spLocks noGrp="1"/>
          </p:cNvSpPr>
          <p:nvPr>
            <p:ph type="sldNum" sz="quarter" idx="12"/>
          </p:nvPr>
        </p:nvSpPr>
        <p:spPr/>
        <p:txBody>
          <a:bodyPr/>
          <a:lstStyle>
            <a:lvl1pPr>
              <a:defRPr/>
            </a:lvl1pPr>
          </a:lstStyle>
          <a:p>
            <a:pPr>
              <a:defRPr/>
            </a:pPr>
            <a:fld id="{34442F23-49F7-4D54-97B3-975604E706EE}" type="slidenum">
              <a:rPr lang="zh-CN" altLang="en-US"/>
              <a:pPr>
                <a:defRPr/>
              </a:pPr>
              <a:t>‹#›</a:t>
            </a:fld>
            <a:endParaRPr lang="zh-CN" altLang="en-US"/>
          </a:p>
        </p:txBody>
      </p:sp>
    </p:spTree>
    <p:extLst>
      <p:ext uri="{BB962C8B-B14F-4D97-AF65-F5344CB8AC3E}">
        <p14:creationId xmlns:p14="http://schemas.microsoft.com/office/powerpoint/2010/main" val="2845534894"/>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2" y="204793"/>
            <a:ext cx="3008313" cy="871538"/>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9" y="204843"/>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2" y="1076328"/>
            <a:ext cx="3008313" cy="3518297"/>
          </a:xfrm>
        </p:spPr>
        <p:txBody>
          <a:bodyPr/>
          <a:lstStyle>
            <a:lvl1pPr marL="0" indent="0">
              <a:buNone/>
              <a:defRPr sz="1400"/>
            </a:lvl1pPr>
            <a:lvl2pPr marL="456626" indent="0">
              <a:buNone/>
              <a:defRPr sz="1200"/>
            </a:lvl2pPr>
            <a:lvl3pPr marL="913320" indent="0">
              <a:buNone/>
              <a:defRPr sz="1000"/>
            </a:lvl3pPr>
            <a:lvl4pPr marL="1369968" indent="0">
              <a:buNone/>
              <a:defRPr sz="900"/>
            </a:lvl4pPr>
            <a:lvl5pPr marL="1826639" indent="0">
              <a:buNone/>
              <a:defRPr sz="900"/>
            </a:lvl5pPr>
            <a:lvl6pPr marL="2283264" indent="0">
              <a:buNone/>
              <a:defRPr sz="900"/>
            </a:lvl6pPr>
            <a:lvl7pPr marL="2739890" indent="0">
              <a:buNone/>
              <a:defRPr sz="900"/>
            </a:lvl7pPr>
            <a:lvl8pPr marL="3196560" indent="0">
              <a:buNone/>
              <a:defRPr sz="900"/>
            </a:lvl8pPr>
            <a:lvl9pPr marL="3653218" indent="0">
              <a:buNone/>
              <a:defRPr sz="900"/>
            </a:lvl9pPr>
          </a:lstStyle>
          <a:p>
            <a:pPr lvl="0"/>
            <a:r>
              <a:rPr lang="zh-CN" altLang="en-US" smtClean="0"/>
              <a:t>单击此处编辑母版文本样式</a:t>
            </a:r>
          </a:p>
        </p:txBody>
      </p:sp>
      <p:sp>
        <p:nvSpPr>
          <p:cNvPr id="5" name="日期占位符 3"/>
          <p:cNvSpPr>
            <a:spLocks noGrp="1"/>
          </p:cNvSpPr>
          <p:nvPr>
            <p:ph type="dt" sz="half" idx="10"/>
          </p:nvPr>
        </p:nvSpPr>
        <p:spPr/>
        <p:txBody>
          <a:bodyPr/>
          <a:lstStyle>
            <a:lvl1pPr>
              <a:defRPr/>
            </a:lvl1pPr>
          </a:lstStyle>
          <a:p>
            <a:pPr>
              <a:defRPr/>
            </a:pPr>
            <a:fld id="{210EE2DD-2402-4AEA-8442-E8F1540939F3}" type="datetime1">
              <a:rPr lang="zh-CN" altLang="en-US"/>
              <a:pPr>
                <a:defRPr/>
              </a:pPr>
              <a:t>2019/12/30</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A73794C6-8605-4DFA-833A-F45404B086DC}" type="slidenum">
              <a:rPr lang="zh-CN" altLang="en-US"/>
              <a:pPr>
                <a:defRPr/>
              </a:pPr>
              <a:t>‹#›</a:t>
            </a:fld>
            <a:endParaRPr lang="zh-CN" altLang="en-US"/>
          </a:p>
        </p:txBody>
      </p:sp>
    </p:spTree>
    <p:extLst>
      <p:ext uri="{BB962C8B-B14F-4D97-AF65-F5344CB8AC3E}">
        <p14:creationId xmlns:p14="http://schemas.microsoft.com/office/powerpoint/2010/main" val="3661011581"/>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69"/>
            <a:ext cx="5486400" cy="425054"/>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459581"/>
            <a:ext cx="5486400" cy="3086100"/>
          </a:xfrm>
        </p:spPr>
        <p:txBody>
          <a:bodyPr rtlCol="0">
            <a:normAutofit/>
          </a:bodyPr>
          <a:lstStyle>
            <a:lvl1pPr marL="0" indent="0">
              <a:buNone/>
              <a:defRPr sz="3200"/>
            </a:lvl1pPr>
            <a:lvl2pPr marL="456626" indent="0">
              <a:buNone/>
              <a:defRPr sz="2800"/>
            </a:lvl2pPr>
            <a:lvl3pPr marL="913320" indent="0">
              <a:buNone/>
              <a:defRPr sz="2400"/>
            </a:lvl3pPr>
            <a:lvl4pPr marL="1369968" indent="0">
              <a:buNone/>
              <a:defRPr sz="2000"/>
            </a:lvl4pPr>
            <a:lvl5pPr marL="1826639" indent="0">
              <a:buNone/>
              <a:defRPr sz="2000"/>
            </a:lvl5pPr>
            <a:lvl6pPr marL="2283264" indent="0">
              <a:buNone/>
              <a:defRPr sz="2000"/>
            </a:lvl6pPr>
            <a:lvl7pPr marL="2739890" indent="0">
              <a:buNone/>
              <a:defRPr sz="2000"/>
            </a:lvl7pPr>
            <a:lvl8pPr marL="3196560" indent="0">
              <a:buNone/>
              <a:defRPr sz="2000"/>
            </a:lvl8pPr>
            <a:lvl9pPr marL="3653218" indent="0">
              <a:buNone/>
              <a:defRPr sz="2000"/>
            </a:lvl9pPr>
          </a:lstStyle>
          <a:p>
            <a:pPr lvl="0"/>
            <a:endParaRPr lang="zh-CN" altLang="en-US" noProof="0"/>
          </a:p>
        </p:txBody>
      </p:sp>
      <p:sp>
        <p:nvSpPr>
          <p:cNvPr id="4" name="文本占位符 3"/>
          <p:cNvSpPr>
            <a:spLocks noGrp="1"/>
          </p:cNvSpPr>
          <p:nvPr>
            <p:ph type="body" sz="half" idx="2"/>
          </p:nvPr>
        </p:nvSpPr>
        <p:spPr>
          <a:xfrm>
            <a:off x="1792288" y="4025579"/>
            <a:ext cx="5486400" cy="603647"/>
          </a:xfrm>
        </p:spPr>
        <p:txBody>
          <a:bodyPr/>
          <a:lstStyle>
            <a:lvl1pPr marL="0" indent="0">
              <a:buNone/>
              <a:defRPr sz="1400"/>
            </a:lvl1pPr>
            <a:lvl2pPr marL="456626" indent="0">
              <a:buNone/>
              <a:defRPr sz="1200"/>
            </a:lvl2pPr>
            <a:lvl3pPr marL="913320" indent="0">
              <a:buNone/>
              <a:defRPr sz="1000"/>
            </a:lvl3pPr>
            <a:lvl4pPr marL="1369968" indent="0">
              <a:buNone/>
              <a:defRPr sz="900"/>
            </a:lvl4pPr>
            <a:lvl5pPr marL="1826639" indent="0">
              <a:buNone/>
              <a:defRPr sz="900"/>
            </a:lvl5pPr>
            <a:lvl6pPr marL="2283264" indent="0">
              <a:buNone/>
              <a:defRPr sz="900"/>
            </a:lvl6pPr>
            <a:lvl7pPr marL="2739890" indent="0">
              <a:buNone/>
              <a:defRPr sz="900"/>
            </a:lvl7pPr>
            <a:lvl8pPr marL="3196560" indent="0">
              <a:buNone/>
              <a:defRPr sz="900"/>
            </a:lvl8pPr>
            <a:lvl9pPr marL="3653218" indent="0">
              <a:buNone/>
              <a:defRPr sz="900"/>
            </a:lvl9pPr>
          </a:lstStyle>
          <a:p>
            <a:pPr lvl="0"/>
            <a:r>
              <a:rPr lang="zh-CN" altLang="en-US" smtClean="0"/>
              <a:t>单击此处编辑母版文本样式</a:t>
            </a:r>
          </a:p>
        </p:txBody>
      </p:sp>
      <p:sp>
        <p:nvSpPr>
          <p:cNvPr id="5" name="日期占位符 3"/>
          <p:cNvSpPr>
            <a:spLocks noGrp="1"/>
          </p:cNvSpPr>
          <p:nvPr>
            <p:ph type="dt" sz="half" idx="10"/>
          </p:nvPr>
        </p:nvSpPr>
        <p:spPr/>
        <p:txBody>
          <a:bodyPr/>
          <a:lstStyle>
            <a:lvl1pPr>
              <a:defRPr/>
            </a:lvl1pPr>
          </a:lstStyle>
          <a:p>
            <a:pPr>
              <a:defRPr/>
            </a:pPr>
            <a:fld id="{B8DB1054-CDC1-4310-B693-0776EB566468}" type="datetime1">
              <a:rPr lang="zh-CN" altLang="en-US"/>
              <a:pPr>
                <a:defRPr/>
              </a:pPr>
              <a:t>2019/12/30</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62DC05E2-A69A-46DC-8EC4-6A2D85B7F36B}" type="slidenum">
              <a:rPr lang="zh-CN" altLang="en-US"/>
              <a:pPr>
                <a:defRPr/>
              </a:pPr>
              <a:t>‹#›</a:t>
            </a:fld>
            <a:endParaRPr lang="zh-CN" altLang="en-US"/>
          </a:p>
        </p:txBody>
      </p:sp>
    </p:spTree>
    <p:extLst>
      <p:ext uri="{BB962C8B-B14F-4D97-AF65-F5344CB8AC3E}">
        <p14:creationId xmlns:p14="http://schemas.microsoft.com/office/powerpoint/2010/main" val="2748340891"/>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632816B5-B7DD-43E9-8AE5-83DC0E4F6B48}" type="datetime1">
              <a:rPr lang="zh-CN" altLang="en-US"/>
              <a:pPr>
                <a:defRPr/>
              </a:pPr>
              <a:t>2019/12/30</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6AE2E8BB-B201-46D9-B831-A2459F8D3E39}" type="slidenum">
              <a:rPr lang="zh-CN" altLang="en-US"/>
              <a:pPr>
                <a:defRPr/>
              </a:pPr>
              <a:t>‹#›</a:t>
            </a:fld>
            <a:endParaRPr lang="zh-CN" altLang="en-US"/>
          </a:p>
        </p:txBody>
      </p:sp>
    </p:spTree>
    <p:extLst>
      <p:ext uri="{BB962C8B-B14F-4D97-AF65-F5344CB8AC3E}">
        <p14:creationId xmlns:p14="http://schemas.microsoft.com/office/powerpoint/2010/main" val="791428699"/>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05980"/>
            <a:ext cx="2057400" cy="4388644"/>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05980"/>
            <a:ext cx="6019800" cy="4388644"/>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462F54D0-FFD9-4070-B41F-8224D505B1DA}" type="datetime1">
              <a:rPr lang="zh-CN" altLang="en-US"/>
              <a:pPr>
                <a:defRPr/>
              </a:pPr>
              <a:t>2019/12/30</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470C2098-B048-4FD4-BD5A-9D2B86DBBDC8}" type="slidenum">
              <a:rPr lang="zh-CN" altLang="en-US"/>
              <a:pPr>
                <a:defRPr/>
              </a:pPr>
              <a:t>‹#›</a:t>
            </a:fld>
            <a:endParaRPr lang="zh-CN" altLang="en-US"/>
          </a:p>
        </p:txBody>
      </p:sp>
    </p:spTree>
    <p:extLst>
      <p:ext uri="{BB962C8B-B14F-4D97-AF65-F5344CB8AC3E}">
        <p14:creationId xmlns:p14="http://schemas.microsoft.com/office/powerpoint/2010/main" val="2689150430"/>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userDrawn="1">
  <p:cSld name="3_空白">
    <p:spTree>
      <p:nvGrpSpPr>
        <p:cNvPr id="1" name=""/>
        <p:cNvGrpSpPr/>
        <p:nvPr/>
      </p:nvGrpSpPr>
      <p:grpSpPr>
        <a:xfrm>
          <a:off x="0" y="0"/>
          <a:ext cx="0" cy="0"/>
          <a:chOff x="0" y="0"/>
          <a:chExt cx="0" cy="0"/>
        </a:xfrm>
      </p:grpSpPr>
      <p:pic>
        <p:nvPicPr>
          <p:cNvPr id="4" name="圖片 1" descr="2222.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w="9525">
            <a:noFill/>
            <a:miter lim="800000"/>
            <a:headEnd/>
            <a:tailEnd/>
          </a:ln>
        </p:spPr>
      </p:pic>
      <p:sp>
        <p:nvSpPr>
          <p:cNvPr id="7" name="標題 1"/>
          <p:cNvSpPr>
            <a:spLocks noGrp="1"/>
          </p:cNvSpPr>
          <p:nvPr>
            <p:ph type="ctrTitle"/>
          </p:nvPr>
        </p:nvSpPr>
        <p:spPr>
          <a:xfrm>
            <a:off x="685838" y="1597884"/>
            <a:ext cx="7772401" cy="1102519"/>
          </a:xfrm>
        </p:spPr>
        <p:txBody>
          <a:bodyPr/>
          <a:lstStyle/>
          <a:p>
            <a:r>
              <a:rPr lang="zh-TW" altLang="en-US" smtClean="0"/>
              <a:t>按一下以編輯母片標題樣式</a:t>
            </a:r>
            <a:endParaRPr lang="zh-TW" altLang="en-US"/>
          </a:p>
        </p:txBody>
      </p:sp>
      <p:sp>
        <p:nvSpPr>
          <p:cNvPr id="8" name="子標題 2"/>
          <p:cNvSpPr>
            <a:spLocks noGrp="1"/>
          </p:cNvSpPr>
          <p:nvPr>
            <p:ph type="subTitle" idx="1"/>
          </p:nvPr>
        </p:nvSpPr>
        <p:spPr>
          <a:xfrm>
            <a:off x="1371601" y="2914650"/>
            <a:ext cx="6400800" cy="1314450"/>
          </a:xfrm>
        </p:spPr>
        <p:txBody>
          <a:bodyPr/>
          <a:lstStyle>
            <a:lvl1pPr marL="0" indent="0" algn="ctr">
              <a:buNone/>
              <a:defRPr>
                <a:solidFill>
                  <a:schemeClr val="tx1">
                    <a:tint val="75000"/>
                  </a:schemeClr>
                </a:solidFill>
              </a:defRPr>
            </a:lvl1pPr>
            <a:lvl2pPr marL="456638" indent="0" algn="ctr">
              <a:buNone/>
              <a:defRPr>
                <a:solidFill>
                  <a:schemeClr val="tx1">
                    <a:tint val="75000"/>
                  </a:schemeClr>
                </a:solidFill>
              </a:defRPr>
            </a:lvl2pPr>
            <a:lvl3pPr marL="913343" indent="0" algn="ctr">
              <a:buNone/>
              <a:defRPr>
                <a:solidFill>
                  <a:schemeClr val="tx1">
                    <a:tint val="75000"/>
                  </a:schemeClr>
                </a:solidFill>
              </a:defRPr>
            </a:lvl3pPr>
            <a:lvl4pPr marL="1370002" indent="0" algn="ctr">
              <a:buNone/>
              <a:defRPr>
                <a:solidFill>
                  <a:schemeClr val="tx1">
                    <a:tint val="75000"/>
                  </a:schemeClr>
                </a:solidFill>
              </a:defRPr>
            </a:lvl4pPr>
            <a:lvl5pPr marL="1826684" indent="0" algn="ctr">
              <a:buNone/>
              <a:defRPr>
                <a:solidFill>
                  <a:schemeClr val="tx1">
                    <a:tint val="75000"/>
                  </a:schemeClr>
                </a:solidFill>
              </a:defRPr>
            </a:lvl5pPr>
            <a:lvl6pPr marL="2283321" indent="0" algn="ctr">
              <a:buNone/>
              <a:defRPr>
                <a:solidFill>
                  <a:schemeClr val="tx1">
                    <a:tint val="75000"/>
                  </a:schemeClr>
                </a:solidFill>
              </a:defRPr>
            </a:lvl6pPr>
            <a:lvl7pPr marL="2739959" indent="0" algn="ctr">
              <a:buNone/>
              <a:defRPr>
                <a:solidFill>
                  <a:schemeClr val="tx1">
                    <a:tint val="75000"/>
                  </a:schemeClr>
                </a:solidFill>
              </a:defRPr>
            </a:lvl7pPr>
            <a:lvl8pPr marL="3196640" indent="0" algn="ctr">
              <a:buNone/>
              <a:defRPr>
                <a:solidFill>
                  <a:schemeClr val="tx1">
                    <a:tint val="75000"/>
                  </a:schemeClr>
                </a:solidFill>
              </a:defRPr>
            </a:lvl8pPr>
            <a:lvl9pPr marL="3653309" indent="0" algn="ctr">
              <a:buNone/>
              <a:defRPr>
                <a:solidFill>
                  <a:schemeClr val="tx1">
                    <a:tint val="75000"/>
                  </a:schemeClr>
                </a:solidFill>
              </a:defRPr>
            </a:lvl9pPr>
          </a:lstStyle>
          <a:p>
            <a:r>
              <a:rPr lang="en-US" altLang="zh-TW" smtClean="0"/>
              <a:t> </a:t>
            </a:r>
            <a:r>
              <a:rPr lang="zh-TW" altLang="en-US" smtClean="0"/>
              <a:t>按一下以編輯母片子標題樣式</a:t>
            </a:r>
            <a:endParaRPr lang="zh-TW" altLang="en-US"/>
          </a:p>
        </p:txBody>
      </p:sp>
      <p:sp>
        <p:nvSpPr>
          <p:cNvPr id="5" name="日期版面配置區 3"/>
          <p:cNvSpPr>
            <a:spLocks noGrp="1"/>
          </p:cNvSpPr>
          <p:nvPr>
            <p:ph type="dt" sz="half" idx="10"/>
          </p:nvPr>
        </p:nvSpPr>
        <p:spPr/>
        <p:txBody>
          <a:bodyPr/>
          <a:lstStyle>
            <a:lvl1pPr>
              <a:defRPr/>
            </a:lvl1pPr>
          </a:lstStyle>
          <a:p>
            <a:pPr>
              <a:defRPr/>
            </a:pPr>
            <a:fld id="{D9DBE7DE-A1A5-477F-B0F6-37C3B9FD8CCA}" type="datetime1">
              <a:rPr lang="zh-TW" altLang="en-US"/>
              <a:pPr>
                <a:defRPr/>
              </a:pPr>
              <a:t>2019/12/30</a:t>
            </a:fld>
            <a:endParaRPr lang="zh-TW" altLang="en-US"/>
          </a:p>
        </p:txBody>
      </p:sp>
      <p:sp>
        <p:nvSpPr>
          <p:cNvPr id="6" name="頁尾版面配置區 4"/>
          <p:cNvSpPr>
            <a:spLocks noGrp="1"/>
          </p:cNvSpPr>
          <p:nvPr>
            <p:ph type="ftr" sz="quarter" idx="11"/>
          </p:nvPr>
        </p:nvSpPr>
        <p:spPr/>
        <p:txBody>
          <a:bodyPr/>
          <a:lstStyle>
            <a:lvl1pPr>
              <a:defRPr/>
            </a:lvl1pPr>
          </a:lstStyle>
          <a:p>
            <a:pPr>
              <a:defRPr/>
            </a:pPr>
            <a:r>
              <a:rPr lang="en-US" altLang="zh-CN"/>
              <a:t>#/10</a:t>
            </a:r>
            <a:endParaRPr lang="zh-TW" altLang="en-US"/>
          </a:p>
        </p:txBody>
      </p:sp>
      <p:sp>
        <p:nvSpPr>
          <p:cNvPr id="9" name="投影片編號版面配置區 5"/>
          <p:cNvSpPr>
            <a:spLocks noGrp="1"/>
          </p:cNvSpPr>
          <p:nvPr>
            <p:ph type="sldNum" sz="quarter" idx="12"/>
          </p:nvPr>
        </p:nvSpPr>
        <p:spPr/>
        <p:txBody>
          <a:bodyPr/>
          <a:lstStyle>
            <a:lvl1pPr>
              <a:defRPr/>
            </a:lvl1pPr>
          </a:lstStyle>
          <a:p>
            <a:pPr>
              <a:defRPr/>
            </a:pPr>
            <a:fld id="{8B8C7DD6-0CE2-4F17-89CC-78E0A747664B}" type="slidenum">
              <a:rPr lang="zh-TW" altLang="en-US"/>
              <a:pPr>
                <a:defRPr/>
              </a:pPr>
              <a:t>‹#›</a:t>
            </a:fld>
            <a:endParaRPr lang="zh-TW" altLang="en-US"/>
          </a:p>
        </p:txBody>
      </p:sp>
    </p:spTree>
    <p:extLst>
      <p:ext uri="{BB962C8B-B14F-4D97-AF65-F5344CB8AC3E}">
        <p14:creationId xmlns:p14="http://schemas.microsoft.com/office/powerpoint/2010/main" val="291642637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ext uri="{D42A27DB-BD31-4B8C-83A1-F6EECF244321}">
                <p14:modId xmlns:p14="http://schemas.microsoft.com/office/powerpoint/2010/main" val="2904234969"/>
              </p:ext>
            </p:extLst>
          </p:nvPr>
        </p:nvGraphicFramePr>
        <p:xfrm>
          <a:off x="1650" y="1219"/>
          <a:ext cx="1619" cy="1214"/>
        </p:xfrm>
        <a:graphic>
          <a:graphicData uri="http://schemas.openxmlformats.org/presentationml/2006/ole">
            <mc:AlternateContent xmlns:mc="http://schemas.openxmlformats.org/markup-compatibility/2006">
              <mc:Choice xmlns:v="urn:schemas-microsoft-com:vml" Requires="v">
                <p:oleObj spid="_x0000_s4274" name="think-cell Slide" r:id="rId4" imgW="360" imgH="360" progId="">
                  <p:embed/>
                </p:oleObj>
              </mc:Choice>
              <mc:Fallback>
                <p:oleObj name="think-cell Slide" r:id="rId4" imgW="360" imgH="360" progId="">
                  <p:embed/>
                  <p:pic>
                    <p:nvPicPr>
                      <p:cNvPr id="0" name="Picture 14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50" y="1219"/>
                        <a:ext cx="1619" cy="121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9" name="Freeform 58"/>
          <p:cNvSpPr>
            <a:spLocks/>
          </p:cNvSpPr>
          <p:nvPr userDrawn="1"/>
        </p:nvSpPr>
        <p:spPr bwMode="ltGray">
          <a:xfrm flipH="1" flipV="1">
            <a:off x="2973508" y="972410"/>
            <a:ext cx="6170492" cy="4172965"/>
          </a:xfrm>
          <a:custGeom>
            <a:avLst/>
            <a:gdLst>
              <a:gd name="connsiteX0" fmla="*/ 0 w 8756001"/>
              <a:gd name="connsiteY0" fmla="*/ 0 h 6727776"/>
              <a:gd name="connsiteX1" fmla="*/ 3960715 w 8756001"/>
              <a:gd name="connsiteY1" fmla="*/ 0 h 6727776"/>
              <a:gd name="connsiteX2" fmla="*/ 8756001 w 8756001"/>
              <a:gd name="connsiteY2" fmla="*/ 0 h 6727776"/>
              <a:gd name="connsiteX3" fmla="*/ 4891742 w 8756001"/>
              <a:gd name="connsiteY3" fmla="*/ 6727776 h 6727776"/>
              <a:gd name="connsiteX4" fmla="*/ 0 w 8756001"/>
              <a:gd name="connsiteY4" fmla="*/ 6727776 h 6727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56001" h="6727776">
                <a:moveTo>
                  <a:pt x="0" y="0"/>
                </a:moveTo>
                <a:lnTo>
                  <a:pt x="3960715" y="0"/>
                </a:lnTo>
                <a:lnTo>
                  <a:pt x="8756001" y="0"/>
                </a:lnTo>
                <a:lnTo>
                  <a:pt x="4891742" y="6727776"/>
                </a:lnTo>
                <a:lnTo>
                  <a:pt x="0" y="6727776"/>
                </a:lnTo>
                <a:close/>
              </a:path>
            </a:pathLst>
          </a:custGeom>
          <a:solidFill>
            <a:srgbClr val="D82219"/>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68454" tIns="34289" rIns="68454" bIns="34289" rtlCol="0" anchor="ctr">
            <a:noAutofit/>
          </a:bodyPr>
          <a:lstStyle/>
          <a:p>
            <a:pPr algn="ctr" fontAlgn="base">
              <a:spcBef>
                <a:spcPct val="0"/>
              </a:spcBef>
              <a:spcAft>
                <a:spcPct val="0"/>
              </a:spcAft>
            </a:pPr>
            <a:endParaRPr lang="zh-CN" altLang="en-US" sz="1200" dirty="0" err="1" smtClean="0">
              <a:solidFill>
                <a:srgbClr val="FFFFFF"/>
              </a:solidFill>
            </a:endParaRPr>
          </a:p>
        </p:txBody>
      </p:sp>
      <p:sp>
        <p:nvSpPr>
          <p:cNvPr id="5" name="doc id"/>
          <p:cNvSpPr txBox="1">
            <a:spLocks noChangeArrowheads="1"/>
          </p:cNvSpPr>
          <p:nvPr userDrawn="1"/>
        </p:nvSpPr>
        <p:spPr bwMode="auto">
          <a:xfrm>
            <a:off x="8696930" y="-2766"/>
            <a:ext cx="301290" cy="935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eaLnBrk="0" hangingPunct="0">
              <a:defRPr lang="x-none" sz="1600">
                <a:solidFill>
                  <a:schemeClr val="tx1"/>
                </a:solidFill>
                <a:latin typeface="Arial" charset="0"/>
              </a:defRPr>
            </a:lvl1pPr>
            <a:lvl2pPr marL="742950" indent="-285750" eaLnBrk="0" hangingPunct="0">
              <a:defRPr lang="x-none" sz="1600">
                <a:solidFill>
                  <a:schemeClr val="tx1"/>
                </a:solidFill>
                <a:latin typeface="Arial" charset="0"/>
              </a:defRPr>
            </a:lvl2pPr>
            <a:lvl3pPr marL="1143000" indent="-228600" eaLnBrk="0" hangingPunct="0">
              <a:defRPr lang="x-none" sz="1600">
                <a:solidFill>
                  <a:schemeClr val="tx1"/>
                </a:solidFill>
                <a:latin typeface="Arial" charset="0"/>
              </a:defRPr>
            </a:lvl3pPr>
            <a:lvl4pPr marL="1600200" indent="-228600" eaLnBrk="0" hangingPunct="0">
              <a:defRPr lang="x-none" sz="1600">
                <a:solidFill>
                  <a:schemeClr val="tx1"/>
                </a:solidFill>
                <a:latin typeface="Arial" charset="0"/>
              </a:defRPr>
            </a:lvl4pPr>
            <a:lvl5pPr marL="2057400" indent="-228600" eaLnBrk="0" hangingPunct="0">
              <a:defRPr lang="x-none" sz="1600">
                <a:solidFill>
                  <a:schemeClr val="tx1"/>
                </a:solidFill>
                <a:latin typeface="Arial" charset="0"/>
              </a:defRPr>
            </a:lvl5pPr>
            <a:lvl6pPr marL="2514600" indent="-228600" eaLnBrk="0" fontAlgn="base" hangingPunct="0">
              <a:spcBef>
                <a:spcPct val="0"/>
              </a:spcBef>
              <a:spcAft>
                <a:spcPct val="0"/>
              </a:spcAft>
              <a:defRPr lang="x-none" sz="1600">
                <a:solidFill>
                  <a:schemeClr val="tx1"/>
                </a:solidFill>
                <a:latin typeface="Arial" charset="0"/>
              </a:defRPr>
            </a:lvl6pPr>
            <a:lvl7pPr marL="2971800" indent="-228600" eaLnBrk="0" fontAlgn="base" hangingPunct="0">
              <a:spcBef>
                <a:spcPct val="0"/>
              </a:spcBef>
              <a:spcAft>
                <a:spcPct val="0"/>
              </a:spcAft>
              <a:defRPr lang="x-none" sz="1600">
                <a:solidFill>
                  <a:schemeClr val="tx1"/>
                </a:solidFill>
                <a:latin typeface="Arial" charset="0"/>
              </a:defRPr>
            </a:lvl7pPr>
            <a:lvl8pPr marL="3429000" indent="-228600" eaLnBrk="0" fontAlgn="base" hangingPunct="0">
              <a:spcBef>
                <a:spcPct val="0"/>
              </a:spcBef>
              <a:spcAft>
                <a:spcPct val="0"/>
              </a:spcAft>
              <a:defRPr lang="x-none" sz="1600">
                <a:solidFill>
                  <a:schemeClr val="tx1"/>
                </a:solidFill>
                <a:latin typeface="Arial" charset="0"/>
              </a:defRPr>
            </a:lvl8pPr>
            <a:lvl9pPr marL="3886200" indent="-228600" eaLnBrk="0" fontAlgn="base" hangingPunct="0">
              <a:spcBef>
                <a:spcPct val="0"/>
              </a:spcBef>
              <a:spcAft>
                <a:spcPct val="0"/>
              </a:spcAft>
              <a:defRPr lang="x-none" sz="1600">
                <a:solidFill>
                  <a:schemeClr val="tx1"/>
                </a:solidFill>
                <a:latin typeface="Arial" charset="0"/>
              </a:defRPr>
            </a:lvl9pPr>
          </a:lstStyle>
          <a:p>
            <a:pPr algn="r" fontAlgn="base" hangingPunct="1">
              <a:spcBef>
                <a:spcPct val="0"/>
              </a:spcBef>
              <a:spcAft>
                <a:spcPct val="0"/>
              </a:spcAft>
              <a:defRPr lang="x-none"/>
            </a:pPr>
            <a:endParaRPr sz="800" dirty="0" smtClean="0">
              <a:solidFill>
                <a:srgbClr val="482A06"/>
              </a:solidFill>
              <a:latin typeface="Calibri"/>
            </a:endParaRPr>
          </a:p>
        </p:txBody>
      </p:sp>
      <p:sp>
        <p:nvSpPr>
          <p:cNvPr id="57" name="Document type" hidden="1"/>
          <p:cNvSpPr txBox="1">
            <a:spLocks noChangeArrowheads="1"/>
          </p:cNvSpPr>
          <p:nvPr userDrawn="1"/>
        </p:nvSpPr>
        <p:spPr bwMode="gray">
          <a:xfrm>
            <a:off x="336925" y="3710763"/>
            <a:ext cx="3795020"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spAutoFit/>
          </a:bodyPr>
          <a:lstStyle>
            <a:lvl1pPr eaLnBrk="0" hangingPunct="0">
              <a:defRPr lang="x-none" sz="1600">
                <a:solidFill>
                  <a:schemeClr val="tx1"/>
                </a:solidFill>
                <a:latin typeface="Arial" charset="0"/>
              </a:defRPr>
            </a:lvl1pPr>
            <a:lvl2pPr marL="742950" indent="-285750" eaLnBrk="0" hangingPunct="0">
              <a:defRPr lang="x-none" sz="1600">
                <a:solidFill>
                  <a:schemeClr val="tx1"/>
                </a:solidFill>
                <a:latin typeface="Arial" charset="0"/>
              </a:defRPr>
            </a:lvl2pPr>
            <a:lvl3pPr marL="1143000" indent="-228600" eaLnBrk="0" hangingPunct="0">
              <a:defRPr lang="x-none" sz="1600">
                <a:solidFill>
                  <a:schemeClr val="tx1"/>
                </a:solidFill>
                <a:latin typeface="Arial" charset="0"/>
              </a:defRPr>
            </a:lvl3pPr>
            <a:lvl4pPr marL="1600200" indent="-228600" eaLnBrk="0" hangingPunct="0">
              <a:defRPr lang="x-none" sz="1600">
                <a:solidFill>
                  <a:schemeClr val="tx1"/>
                </a:solidFill>
                <a:latin typeface="Arial" charset="0"/>
              </a:defRPr>
            </a:lvl4pPr>
            <a:lvl5pPr marL="2057400" indent="-228600" eaLnBrk="0" hangingPunct="0">
              <a:defRPr lang="x-none" sz="1600">
                <a:solidFill>
                  <a:schemeClr val="tx1"/>
                </a:solidFill>
                <a:latin typeface="Arial" charset="0"/>
              </a:defRPr>
            </a:lvl5pPr>
            <a:lvl6pPr marL="2514600" indent="-228600" eaLnBrk="0" fontAlgn="base" hangingPunct="0">
              <a:spcBef>
                <a:spcPct val="0"/>
              </a:spcBef>
              <a:spcAft>
                <a:spcPct val="0"/>
              </a:spcAft>
              <a:defRPr lang="x-none" sz="1600">
                <a:solidFill>
                  <a:schemeClr val="tx1"/>
                </a:solidFill>
                <a:latin typeface="Arial" charset="0"/>
              </a:defRPr>
            </a:lvl6pPr>
            <a:lvl7pPr marL="2971800" indent="-228600" eaLnBrk="0" fontAlgn="base" hangingPunct="0">
              <a:spcBef>
                <a:spcPct val="0"/>
              </a:spcBef>
              <a:spcAft>
                <a:spcPct val="0"/>
              </a:spcAft>
              <a:defRPr lang="x-none" sz="1600">
                <a:solidFill>
                  <a:schemeClr val="tx1"/>
                </a:solidFill>
                <a:latin typeface="Arial" charset="0"/>
              </a:defRPr>
            </a:lvl7pPr>
            <a:lvl8pPr marL="3429000" indent="-228600" eaLnBrk="0" fontAlgn="base" hangingPunct="0">
              <a:spcBef>
                <a:spcPct val="0"/>
              </a:spcBef>
              <a:spcAft>
                <a:spcPct val="0"/>
              </a:spcAft>
              <a:defRPr lang="x-none" sz="1600">
                <a:solidFill>
                  <a:schemeClr val="tx1"/>
                </a:solidFill>
                <a:latin typeface="Arial" charset="0"/>
              </a:defRPr>
            </a:lvl8pPr>
            <a:lvl9pPr marL="3886200" indent="-228600" eaLnBrk="0" fontAlgn="base" hangingPunct="0">
              <a:spcBef>
                <a:spcPct val="0"/>
              </a:spcBef>
              <a:spcAft>
                <a:spcPct val="0"/>
              </a:spcAft>
              <a:defRPr lang="x-none" sz="1600">
                <a:solidFill>
                  <a:schemeClr val="tx1"/>
                </a:solidFill>
                <a:latin typeface="Arial" charset="0"/>
              </a:defRPr>
            </a:lvl9pPr>
          </a:lstStyle>
          <a:p>
            <a:pPr fontAlgn="base" hangingPunct="1">
              <a:spcBef>
                <a:spcPct val="0"/>
              </a:spcBef>
              <a:spcAft>
                <a:spcPct val="0"/>
              </a:spcAft>
              <a:defRPr lang="x-none"/>
            </a:pPr>
            <a:r>
              <a:rPr sz="1200" dirty="0" smtClean="0">
                <a:solidFill>
                  <a:srgbClr val="FFFFFF"/>
                </a:solidFill>
                <a:latin typeface="Calibri"/>
              </a:rPr>
              <a:t>Document type | Date</a:t>
            </a:r>
          </a:p>
        </p:txBody>
      </p:sp>
      <p:cxnSp>
        <p:nvCxnSpPr>
          <p:cNvPr id="47" name="Straight Connector 46"/>
          <p:cNvCxnSpPr>
            <a:cxnSpLocks/>
          </p:cNvCxnSpPr>
          <p:nvPr userDrawn="1"/>
        </p:nvCxnSpPr>
        <p:spPr>
          <a:xfrm>
            <a:off x="6049372" y="74084"/>
            <a:ext cx="3094628" cy="0"/>
          </a:xfrm>
          <a:prstGeom prst="line">
            <a:avLst/>
          </a:prstGeom>
          <a:ln w="1905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graphicFrame>
        <p:nvGraphicFramePr>
          <p:cNvPr id="12" name="Object 8"/>
          <p:cNvGraphicFramePr>
            <a:graphicFrameLocks noChangeAspect="1"/>
          </p:cNvGraphicFramePr>
          <p:nvPr userDrawn="1">
            <p:extLst>
              <p:ext uri="{D42A27DB-BD31-4B8C-83A1-F6EECF244321}">
                <p14:modId xmlns:p14="http://schemas.microsoft.com/office/powerpoint/2010/main" val="2078901371"/>
              </p:ext>
            </p:extLst>
          </p:nvPr>
        </p:nvGraphicFramePr>
        <p:xfrm>
          <a:off x="655093" y="4446303"/>
          <a:ext cx="574064" cy="434014"/>
        </p:xfrm>
        <a:graphic>
          <a:graphicData uri="http://schemas.openxmlformats.org/presentationml/2006/ole">
            <mc:AlternateContent xmlns:mc="http://schemas.openxmlformats.org/markup-compatibility/2006">
              <mc:Choice xmlns:v="urn:schemas-microsoft-com:vml" Requires="v">
                <p:oleObj spid="_x0000_s4275" name="Photo Editor 影像" r:id="rId6" imgW="666667" imgH="638264" progId="">
                  <p:embed/>
                </p:oleObj>
              </mc:Choice>
              <mc:Fallback>
                <p:oleObj name="Photo Editor 影像" r:id="rId6" imgW="666667" imgH="638264" progId="">
                  <p:embed/>
                  <p:pic>
                    <p:nvPicPr>
                      <p:cNvPr id="0" name="Picture 14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55093" y="4446303"/>
                        <a:ext cx="574064" cy="43401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129093" name="Picture 69" descr="http://www.foxconnchannel.com/images/en-us/LOGO.png"/>
          <p:cNvPicPr>
            <a:picLocks noChangeAspect="1" noChangeArrowheads="1"/>
          </p:cNvPicPr>
          <p:nvPr userDrawn="1"/>
        </p:nvPicPr>
        <p:blipFill rotWithShape="1">
          <a:blip r:embed="rId8" cstate="screen">
            <a:clrChange>
              <a:clrFrom>
                <a:srgbClr val="F7F8F8"/>
              </a:clrFrom>
              <a:clrTo>
                <a:srgbClr val="F7F8F8">
                  <a:alpha val="0"/>
                </a:srgbClr>
              </a:clrTo>
            </a:clrChange>
            <a:extLst>
              <a:ext uri="{28A0092B-C50C-407E-A947-70E740481C1C}">
                <a14:useLocalDpi xmlns:a14="http://schemas.microsoft.com/office/drawing/2010/main"/>
              </a:ext>
            </a:extLst>
          </a:blip>
          <a:srcRect/>
          <a:stretch/>
        </p:blipFill>
        <p:spPr bwMode="auto">
          <a:xfrm>
            <a:off x="1329116" y="4521549"/>
            <a:ext cx="1754437" cy="283685"/>
          </a:xfrm>
          <a:prstGeom prst="rect">
            <a:avLst/>
          </a:prstGeom>
          <a:noFill/>
          <a:extLst>
            <a:ext uri="{909E8E84-426E-40DD-AFC4-6F175D3DCCD1}">
              <a14:hiddenFill xmlns:a14="http://schemas.microsoft.com/office/drawing/2010/main">
                <a:solidFill>
                  <a:srgbClr val="FFFFFF"/>
                </a:solidFill>
              </a14:hiddenFill>
            </a:ext>
          </a:extLst>
        </p:spPr>
      </p:pic>
      <p:cxnSp>
        <p:nvCxnSpPr>
          <p:cNvPr id="49" name="Straight Connector 48"/>
          <p:cNvCxnSpPr>
            <a:cxnSpLocks/>
          </p:cNvCxnSpPr>
          <p:nvPr userDrawn="1"/>
        </p:nvCxnSpPr>
        <p:spPr>
          <a:xfrm>
            <a:off x="-11097" y="5072363"/>
            <a:ext cx="3094628" cy="0"/>
          </a:xfrm>
          <a:prstGeom prst="line">
            <a:avLst/>
          </a:prstGeom>
          <a:ln w="190500">
            <a:solidFill>
              <a:srgbClr val="D82219"/>
            </a:solidFill>
          </a:ln>
        </p:spPr>
        <p:style>
          <a:lnRef idx="1">
            <a:schemeClr val="accent1"/>
          </a:lnRef>
          <a:fillRef idx="0">
            <a:schemeClr val="accent1"/>
          </a:fillRef>
          <a:effectRef idx="0">
            <a:schemeClr val="accent1"/>
          </a:effectRef>
          <a:fontRef idx="minor">
            <a:schemeClr val="tx1"/>
          </a:fontRef>
        </p:style>
      </p:cxnSp>
      <p:pic>
        <p:nvPicPr>
          <p:cNvPr id="55" name="Picture 54"/>
          <p:cNvPicPr>
            <a:picLocks noChangeAspect="1"/>
          </p:cNvPicPr>
          <p:nvPr userDrawn="1"/>
        </p:nvPicPr>
        <p:blipFill rotWithShape="1">
          <a:blip r:embed="rId9" cstate="email">
            <a:extLst>
              <a:ext uri="{28A0092B-C50C-407E-A947-70E740481C1C}">
                <a14:useLocalDpi xmlns:a14="http://schemas.microsoft.com/office/drawing/2010/main"/>
              </a:ext>
            </a:extLst>
          </a:blip>
          <a:srcRect/>
          <a:stretch/>
        </p:blipFill>
        <p:spPr>
          <a:xfrm>
            <a:off x="1600200" y="972404"/>
            <a:ext cx="7543800" cy="3224283"/>
          </a:xfrm>
          <a:prstGeom prst="rect">
            <a:avLst/>
          </a:prstGeom>
        </p:spPr>
      </p:pic>
      <p:sp>
        <p:nvSpPr>
          <p:cNvPr id="58" name="Freeform 57"/>
          <p:cNvSpPr>
            <a:spLocks/>
          </p:cNvSpPr>
          <p:nvPr userDrawn="1"/>
        </p:nvSpPr>
        <p:spPr bwMode="ltGray">
          <a:xfrm>
            <a:off x="1" y="347"/>
            <a:ext cx="6428096" cy="4196337"/>
          </a:xfrm>
          <a:custGeom>
            <a:avLst/>
            <a:gdLst>
              <a:gd name="connsiteX0" fmla="*/ 0 w 8756001"/>
              <a:gd name="connsiteY0" fmla="*/ 0 h 6727776"/>
              <a:gd name="connsiteX1" fmla="*/ 3960715 w 8756001"/>
              <a:gd name="connsiteY1" fmla="*/ 0 h 6727776"/>
              <a:gd name="connsiteX2" fmla="*/ 8756001 w 8756001"/>
              <a:gd name="connsiteY2" fmla="*/ 0 h 6727776"/>
              <a:gd name="connsiteX3" fmla="*/ 4891742 w 8756001"/>
              <a:gd name="connsiteY3" fmla="*/ 6727776 h 6727776"/>
              <a:gd name="connsiteX4" fmla="*/ 0 w 8756001"/>
              <a:gd name="connsiteY4" fmla="*/ 6727776 h 6727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56001" h="6727776">
                <a:moveTo>
                  <a:pt x="0" y="0"/>
                </a:moveTo>
                <a:lnTo>
                  <a:pt x="3960715" y="0"/>
                </a:lnTo>
                <a:lnTo>
                  <a:pt x="8756001" y="0"/>
                </a:lnTo>
                <a:lnTo>
                  <a:pt x="4891742" y="6727776"/>
                </a:lnTo>
                <a:lnTo>
                  <a:pt x="0" y="6727776"/>
                </a:lnTo>
                <a:close/>
              </a:path>
            </a:pathLst>
          </a:custGeom>
          <a:solidFill>
            <a:schemeClr val="accent4"/>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68454" tIns="34289" rIns="68454" bIns="34289" rtlCol="0" anchor="ctr">
            <a:noAutofit/>
          </a:bodyPr>
          <a:lstStyle/>
          <a:p>
            <a:pPr algn="ctr" fontAlgn="base">
              <a:spcBef>
                <a:spcPct val="0"/>
              </a:spcBef>
              <a:spcAft>
                <a:spcPct val="0"/>
              </a:spcAft>
            </a:pPr>
            <a:endParaRPr lang="zh-CN" altLang="en-US" sz="1200" dirty="0" err="1" smtClean="0">
              <a:solidFill>
                <a:srgbClr val="FFFFFF"/>
              </a:solidFill>
            </a:endParaRPr>
          </a:p>
        </p:txBody>
      </p:sp>
      <p:sp>
        <p:nvSpPr>
          <p:cNvPr id="13314" name="Title"/>
          <p:cNvSpPr>
            <a:spLocks noGrp="1" noChangeArrowheads="1"/>
          </p:cNvSpPr>
          <p:nvPr userDrawn="1">
            <p:ph type="ctrTitle"/>
          </p:nvPr>
        </p:nvSpPr>
        <p:spPr bwMode="gray">
          <a:xfrm>
            <a:off x="655094" y="1847106"/>
            <a:ext cx="4756485" cy="376834"/>
          </a:xfrm>
          <a:prstGeom prst="rect">
            <a:avLst/>
          </a:prstGeom>
        </p:spPr>
        <p:txBody>
          <a:bodyPr/>
          <a:lstStyle>
            <a:lvl1pPr>
              <a:defRPr lang="x-none" sz="2400" b="1" baseline="0">
                <a:solidFill>
                  <a:schemeClr val="bg1"/>
                </a:solidFill>
                <a:latin typeface="+mj-lt"/>
                <a:ea typeface="+mj-ea"/>
              </a:defRPr>
            </a:lvl1pPr>
          </a:lstStyle>
          <a:p>
            <a:pPr lvl="0" latinLnBrk="0"/>
            <a:r>
              <a:rPr lang="en-US" noProof="0" dirty="0" smtClean="0"/>
              <a:t>Click to edit Master title style</a:t>
            </a:r>
            <a:endParaRPr lang="x-none" noProof="0" dirty="0" smtClean="0"/>
          </a:p>
        </p:txBody>
      </p:sp>
      <p:sp>
        <p:nvSpPr>
          <p:cNvPr id="13315" name="Subtitle"/>
          <p:cNvSpPr>
            <a:spLocks noGrp="1" noChangeArrowheads="1"/>
          </p:cNvSpPr>
          <p:nvPr userDrawn="1">
            <p:ph type="subTitle" idx="1"/>
          </p:nvPr>
        </p:nvSpPr>
        <p:spPr bwMode="gray">
          <a:xfrm>
            <a:off x="655094" y="2516094"/>
            <a:ext cx="3795020" cy="184666"/>
          </a:xfrm>
          <a:prstGeom prst="rect">
            <a:avLst/>
          </a:prstGeom>
        </p:spPr>
        <p:txBody>
          <a:bodyPr wrap="square">
            <a:spAutoFit/>
          </a:bodyPr>
          <a:lstStyle>
            <a:lvl1pPr>
              <a:defRPr lang="x-none" sz="1200" cap="none" baseline="0">
                <a:solidFill>
                  <a:schemeClr val="bg1"/>
                </a:solidFill>
                <a:latin typeface="+mn-lt"/>
                <a:ea typeface="+mn-ea"/>
              </a:defRPr>
            </a:lvl1pPr>
          </a:lstStyle>
          <a:p>
            <a:pPr lvl="0" latinLnBrk="0"/>
            <a:r>
              <a:rPr lang="en-US" noProof="0" dirty="0" smtClean="0"/>
              <a:t>Click to edit Master subtitle style</a:t>
            </a:r>
            <a:endParaRPr lang="x-none" noProof="0" dirty="0" smtClean="0"/>
          </a:p>
        </p:txBody>
      </p:sp>
      <p:sp>
        <p:nvSpPr>
          <p:cNvPr id="4" name="Working Draft Text"/>
          <p:cNvSpPr txBox="1">
            <a:spLocks noChangeArrowheads="1"/>
          </p:cNvSpPr>
          <p:nvPr userDrawn="1"/>
        </p:nvSpPr>
        <p:spPr bwMode="black">
          <a:xfrm>
            <a:off x="655094" y="1156594"/>
            <a:ext cx="2714247" cy="94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oAutofit/>
          </a:bodyPr>
          <a:lstStyle>
            <a:lvl1pPr eaLnBrk="0" hangingPunct="0">
              <a:defRPr lang="x-none" sz="1600">
                <a:solidFill>
                  <a:schemeClr val="tx1"/>
                </a:solidFill>
                <a:latin typeface="Arial" charset="0"/>
              </a:defRPr>
            </a:lvl1pPr>
            <a:lvl2pPr marL="742950" indent="-285750" eaLnBrk="0" hangingPunct="0">
              <a:defRPr lang="x-none" sz="1600">
                <a:solidFill>
                  <a:schemeClr val="tx1"/>
                </a:solidFill>
                <a:latin typeface="Arial" charset="0"/>
              </a:defRPr>
            </a:lvl2pPr>
            <a:lvl3pPr marL="1143000" indent="-228600" eaLnBrk="0" hangingPunct="0">
              <a:defRPr lang="x-none" sz="1600">
                <a:solidFill>
                  <a:schemeClr val="tx1"/>
                </a:solidFill>
                <a:latin typeface="Arial" charset="0"/>
              </a:defRPr>
            </a:lvl3pPr>
            <a:lvl4pPr marL="1600200" indent="-228600" eaLnBrk="0" hangingPunct="0">
              <a:defRPr lang="x-none" sz="1600">
                <a:solidFill>
                  <a:schemeClr val="tx1"/>
                </a:solidFill>
                <a:latin typeface="Arial" charset="0"/>
              </a:defRPr>
            </a:lvl4pPr>
            <a:lvl5pPr marL="2057400" indent="-228600" eaLnBrk="0" hangingPunct="0">
              <a:defRPr lang="x-none" sz="1600">
                <a:solidFill>
                  <a:schemeClr val="tx1"/>
                </a:solidFill>
                <a:latin typeface="Arial" charset="0"/>
              </a:defRPr>
            </a:lvl5pPr>
            <a:lvl6pPr marL="2514600" indent="-228600" eaLnBrk="0" fontAlgn="base" hangingPunct="0">
              <a:spcBef>
                <a:spcPct val="0"/>
              </a:spcBef>
              <a:spcAft>
                <a:spcPct val="0"/>
              </a:spcAft>
              <a:defRPr lang="x-none" sz="1600">
                <a:solidFill>
                  <a:schemeClr val="tx1"/>
                </a:solidFill>
                <a:latin typeface="Arial" charset="0"/>
              </a:defRPr>
            </a:lvl6pPr>
            <a:lvl7pPr marL="2971800" indent="-228600" eaLnBrk="0" fontAlgn="base" hangingPunct="0">
              <a:spcBef>
                <a:spcPct val="0"/>
              </a:spcBef>
              <a:spcAft>
                <a:spcPct val="0"/>
              </a:spcAft>
              <a:defRPr lang="x-none" sz="1600">
                <a:solidFill>
                  <a:schemeClr val="tx1"/>
                </a:solidFill>
                <a:latin typeface="Arial" charset="0"/>
              </a:defRPr>
            </a:lvl7pPr>
            <a:lvl8pPr marL="3429000" indent="-228600" eaLnBrk="0" fontAlgn="base" hangingPunct="0">
              <a:spcBef>
                <a:spcPct val="0"/>
              </a:spcBef>
              <a:spcAft>
                <a:spcPct val="0"/>
              </a:spcAft>
              <a:defRPr lang="x-none" sz="1600">
                <a:solidFill>
                  <a:schemeClr val="tx1"/>
                </a:solidFill>
                <a:latin typeface="Arial" charset="0"/>
              </a:defRPr>
            </a:lvl8pPr>
            <a:lvl9pPr marL="3886200" indent="-228600" eaLnBrk="0" fontAlgn="base" hangingPunct="0">
              <a:spcBef>
                <a:spcPct val="0"/>
              </a:spcBef>
              <a:spcAft>
                <a:spcPct val="0"/>
              </a:spcAft>
              <a:defRPr lang="x-none" sz="1600">
                <a:solidFill>
                  <a:schemeClr val="tx1"/>
                </a:solidFill>
                <a:latin typeface="Arial" charset="0"/>
              </a:defRPr>
            </a:lvl9pPr>
          </a:lstStyle>
          <a:p>
            <a:pPr fontAlgn="base" hangingPunct="1">
              <a:spcBef>
                <a:spcPct val="0"/>
              </a:spcBef>
              <a:spcAft>
                <a:spcPct val="0"/>
              </a:spcAft>
              <a:defRPr lang="x-none"/>
            </a:pPr>
            <a:r>
              <a:rPr sz="600" b="1" dirty="0" smtClean="0">
                <a:solidFill>
                  <a:srgbClr val="FFFFFF"/>
                </a:solidFill>
                <a:latin typeface="Calibri"/>
              </a:rPr>
              <a:t>WORKING DRAFT</a:t>
            </a:r>
          </a:p>
        </p:txBody>
      </p:sp>
      <p:sp>
        <p:nvSpPr>
          <p:cNvPr id="6" name="Working Draft"/>
          <p:cNvSpPr txBox="1">
            <a:spLocks noChangeArrowheads="1"/>
          </p:cNvSpPr>
          <p:nvPr userDrawn="1"/>
        </p:nvSpPr>
        <p:spPr bwMode="black">
          <a:xfrm>
            <a:off x="655094" y="1250803"/>
            <a:ext cx="2714247" cy="94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oAutofit/>
          </a:bodyPr>
          <a:lstStyle>
            <a:lvl1pPr eaLnBrk="0" hangingPunct="0">
              <a:defRPr lang="x-none" sz="1600">
                <a:solidFill>
                  <a:schemeClr val="tx1"/>
                </a:solidFill>
                <a:latin typeface="Arial" charset="0"/>
              </a:defRPr>
            </a:lvl1pPr>
            <a:lvl2pPr marL="742950" indent="-285750" eaLnBrk="0" hangingPunct="0">
              <a:defRPr lang="x-none" sz="1600">
                <a:solidFill>
                  <a:schemeClr val="tx1"/>
                </a:solidFill>
                <a:latin typeface="Arial" charset="0"/>
              </a:defRPr>
            </a:lvl2pPr>
            <a:lvl3pPr marL="1143000" indent="-228600" eaLnBrk="0" hangingPunct="0">
              <a:defRPr lang="x-none" sz="1600">
                <a:solidFill>
                  <a:schemeClr val="tx1"/>
                </a:solidFill>
                <a:latin typeface="Arial" charset="0"/>
              </a:defRPr>
            </a:lvl3pPr>
            <a:lvl4pPr marL="1600200" indent="-228600" eaLnBrk="0" hangingPunct="0">
              <a:defRPr lang="x-none" sz="1600">
                <a:solidFill>
                  <a:schemeClr val="tx1"/>
                </a:solidFill>
                <a:latin typeface="Arial" charset="0"/>
              </a:defRPr>
            </a:lvl4pPr>
            <a:lvl5pPr marL="2057400" indent="-228600" eaLnBrk="0" hangingPunct="0">
              <a:defRPr lang="x-none" sz="1600">
                <a:solidFill>
                  <a:schemeClr val="tx1"/>
                </a:solidFill>
                <a:latin typeface="Arial" charset="0"/>
              </a:defRPr>
            </a:lvl5pPr>
            <a:lvl6pPr marL="2514600" indent="-228600" eaLnBrk="0" fontAlgn="base" hangingPunct="0">
              <a:spcBef>
                <a:spcPct val="0"/>
              </a:spcBef>
              <a:spcAft>
                <a:spcPct val="0"/>
              </a:spcAft>
              <a:defRPr lang="x-none" sz="1600">
                <a:solidFill>
                  <a:schemeClr val="tx1"/>
                </a:solidFill>
                <a:latin typeface="Arial" charset="0"/>
              </a:defRPr>
            </a:lvl6pPr>
            <a:lvl7pPr marL="2971800" indent="-228600" eaLnBrk="0" fontAlgn="base" hangingPunct="0">
              <a:spcBef>
                <a:spcPct val="0"/>
              </a:spcBef>
              <a:spcAft>
                <a:spcPct val="0"/>
              </a:spcAft>
              <a:defRPr lang="x-none" sz="1600">
                <a:solidFill>
                  <a:schemeClr val="tx1"/>
                </a:solidFill>
                <a:latin typeface="Arial" charset="0"/>
              </a:defRPr>
            </a:lvl7pPr>
            <a:lvl8pPr marL="3429000" indent="-228600" eaLnBrk="0" fontAlgn="base" hangingPunct="0">
              <a:spcBef>
                <a:spcPct val="0"/>
              </a:spcBef>
              <a:spcAft>
                <a:spcPct val="0"/>
              </a:spcAft>
              <a:defRPr lang="x-none" sz="1600">
                <a:solidFill>
                  <a:schemeClr val="tx1"/>
                </a:solidFill>
                <a:latin typeface="Arial" charset="0"/>
              </a:defRPr>
            </a:lvl8pPr>
            <a:lvl9pPr marL="3886200" indent="-228600" eaLnBrk="0" fontAlgn="base" hangingPunct="0">
              <a:spcBef>
                <a:spcPct val="0"/>
              </a:spcBef>
              <a:spcAft>
                <a:spcPct val="0"/>
              </a:spcAft>
              <a:defRPr lang="x-none" sz="1600">
                <a:solidFill>
                  <a:schemeClr val="tx1"/>
                </a:solidFill>
                <a:latin typeface="Arial" charset="0"/>
              </a:defRPr>
            </a:lvl9pPr>
          </a:lstStyle>
          <a:p>
            <a:pPr fontAlgn="base" hangingPunct="1">
              <a:spcBef>
                <a:spcPct val="0"/>
              </a:spcBef>
              <a:spcAft>
                <a:spcPct val="0"/>
              </a:spcAft>
              <a:defRPr lang="x-none"/>
            </a:pPr>
            <a:r>
              <a:rPr lang="en-US" sz="600" smtClean="0">
                <a:solidFill>
                  <a:srgbClr val="FFFFFF"/>
                </a:solidFill>
                <a:latin typeface="Calibri"/>
              </a:rPr>
              <a:t>Last Modified 9/14/2017 4:10 PM Central Standard Time</a:t>
            </a:r>
            <a:endParaRPr sz="600" dirty="0" smtClean="0">
              <a:solidFill>
                <a:srgbClr val="FFFFFF"/>
              </a:solidFill>
              <a:latin typeface="Calibri"/>
            </a:endParaRPr>
          </a:p>
        </p:txBody>
      </p:sp>
      <p:sp>
        <p:nvSpPr>
          <p:cNvPr id="7" name="Printed"/>
          <p:cNvSpPr txBox="1">
            <a:spLocks noChangeArrowheads="1"/>
          </p:cNvSpPr>
          <p:nvPr userDrawn="1"/>
        </p:nvSpPr>
        <p:spPr bwMode="black">
          <a:xfrm>
            <a:off x="655094" y="1345012"/>
            <a:ext cx="2714247" cy="94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eaLnBrk="0" hangingPunct="0">
              <a:defRPr lang="x-none" sz="1600">
                <a:solidFill>
                  <a:schemeClr val="tx1"/>
                </a:solidFill>
                <a:latin typeface="Arial" charset="0"/>
              </a:defRPr>
            </a:lvl1pPr>
            <a:lvl2pPr marL="742950" indent="-285750" eaLnBrk="0" hangingPunct="0">
              <a:defRPr lang="x-none" sz="1600">
                <a:solidFill>
                  <a:schemeClr val="tx1"/>
                </a:solidFill>
                <a:latin typeface="Arial" charset="0"/>
              </a:defRPr>
            </a:lvl2pPr>
            <a:lvl3pPr marL="1143000" indent="-228600" eaLnBrk="0" hangingPunct="0">
              <a:defRPr lang="x-none" sz="1600">
                <a:solidFill>
                  <a:schemeClr val="tx1"/>
                </a:solidFill>
                <a:latin typeface="Arial" charset="0"/>
              </a:defRPr>
            </a:lvl3pPr>
            <a:lvl4pPr marL="1600200" indent="-228600" eaLnBrk="0" hangingPunct="0">
              <a:defRPr lang="x-none" sz="1600">
                <a:solidFill>
                  <a:schemeClr val="tx1"/>
                </a:solidFill>
                <a:latin typeface="Arial" charset="0"/>
              </a:defRPr>
            </a:lvl4pPr>
            <a:lvl5pPr marL="2057400" indent="-228600" eaLnBrk="0" hangingPunct="0">
              <a:defRPr lang="x-none" sz="1600">
                <a:solidFill>
                  <a:schemeClr val="tx1"/>
                </a:solidFill>
                <a:latin typeface="Arial" charset="0"/>
              </a:defRPr>
            </a:lvl5pPr>
            <a:lvl6pPr marL="2514600" indent="-228600" eaLnBrk="0" fontAlgn="base" hangingPunct="0">
              <a:spcBef>
                <a:spcPct val="0"/>
              </a:spcBef>
              <a:spcAft>
                <a:spcPct val="0"/>
              </a:spcAft>
              <a:defRPr lang="x-none" sz="1600">
                <a:solidFill>
                  <a:schemeClr val="tx1"/>
                </a:solidFill>
                <a:latin typeface="Arial" charset="0"/>
              </a:defRPr>
            </a:lvl6pPr>
            <a:lvl7pPr marL="2971800" indent="-228600" eaLnBrk="0" fontAlgn="base" hangingPunct="0">
              <a:spcBef>
                <a:spcPct val="0"/>
              </a:spcBef>
              <a:spcAft>
                <a:spcPct val="0"/>
              </a:spcAft>
              <a:defRPr lang="x-none" sz="1600">
                <a:solidFill>
                  <a:schemeClr val="tx1"/>
                </a:solidFill>
                <a:latin typeface="Arial" charset="0"/>
              </a:defRPr>
            </a:lvl7pPr>
            <a:lvl8pPr marL="3429000" indent="-228600" eaLnBrk="0" fontAlgn="base" hangingPunct="0">
              <a:spcBef>
                <a:spcPct val="0"/>
              </a:spcBef>
              <a:spcAft>
                <a:spcPct val="0"/>
              </a:spcAft>
              <a:defRPr lang="x-none" sz="1600">
                <a:solidFill>
                  <a:schemeClr val="tx1"/>
                </a:solidFill>
                <a:latin typeface="Arial" charset="0"/>
              </a:defRPr>
            </a:lvl8pPr>
            <a:lvl9pPr marL="3886200" indent="-228600" eaLnBrk="0" fontAlgn="base" hangingPunct="0">
              <a:spcBef>
                <a:spcPct val="0"/>
              </a:spcBef>
              <a:spcAft>
                <a:spcPct val="0"/>
              </a:spcAft>
              <a:defRPr lang="x-none" sz="1600">
                <a:solidFill>
                  <a:schemeClr val="tx1"/>
                </a:solidFill>
                <a:latin typeface="Arial" charset="0"/>
              </a:defRPr>
            </a:lvl9pPr>
          </a:lstStyle>
          <a:p>
            <a:pPr fontAlgn="base" hangingPunct="1">
              <a:spcBef>
                <a:spcPct val="0"/>
              </a:spcBef>
              <a:spcAft>
                <a:spcPct val="0"/>
              </a:spcAft>
              <a:defRPr lang="x-none"/>
            </a:pPr>
            <a:r>
              <a:rPr sz="600" dirty="0" smtClean="0">
                <a:solidFill>
                  <a:srgbClr val="FFFFFF"/>
                </a:solidFill>
                <a:latin typeface="Calibri"/>
              </a:rPr>
              <a:t>Printed</a:t>
            </a:r>
          </a:p>
        </p:txBody>
      </p:sp>
      <p:sp>
        <p:nvSpPr>
          <p:cNvPr id="56" name="Rectangle 55"/>
          <p:cNvSpPr>
            <a:spLocks/>
          </p:cNvSpPr>
          <p:nvPr userDrawn="1"/>
        </p:nvSpPr>
        <p:spPr>
          <a:xfrm>
            <a:off x="-11097" y="846757"/>
            <a:ext cx="8489771" cy="122831"/>
          </a:xfrm>
          <a:prstGeom prst="rect">
            <a:avLst/>
          </a:prstGeom>
          <a:gradFill flip="none" rotWithShape="1">
            <a:gsLst>
              <a:gs pos="0">
                <a:schemeClr val="accent5"/>
              </a:gs>
              <a:gs pos="100000">
                <a:schemeClr val="accent5">
                  <a:lumMod val="75000"/>
                </a:schemeClr>
              </a:gs>
            </a:gsLst>
            <a:lin ang="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lIns="68454" tIns="34289" rIns="68454" bIns="34289" rtlCol="0" anchor="ctr"/>
          <a:lstStyle/>
          <a:p>
            <a:pPr algn="ctr" fontAlgn="base">
              <a:spcBef>
                <a:spcPct val="0"/>
              </a:spcBef>
              <a:spcAft>
                <a:spcPct val="0"/>
              </a:spcAft>
            </a:pPr>
            <a:endParaRPr lang="en-US" sz="1200" smtClean="0">
              <a:solidFill>
                <a:srgbClr val="000000"/>
              </a:solidFill>
            </a:endParaRPr>
          </a:p>
        </p:txBody>
      </p:sp>
      <p:sp>
        <p:nvSpPr>
          <p:cNvPr id="64" name="Rectangle 63"/>
          <p:cNvSpPr>
            <a:spLocks/>
          </p:cNvSpPr>
          <p:nvPr userDrawn="1"/>
        </p:nvSpPr>
        <p:spPr>
          <a:xfrm flipH="1">
            <a:off x="655098" y="4196768"/>
            <a:ext cx="8489771" cy="122831"/>
          </a:xfrm>
          <a:prstGeom prst="rect">
            <a:avLst/>
          </a:prstGeom>
          <a:gradFill>
            <a:gsLst>
              <a:gs pos="0">
                <a:schemeClr val="accent3">
                  <a:lumMod val="75000"/>
                </a:schemeClr>
              </a:gs>
              <a:gs pos="100000">
                <a:srgbClr val="003264"/>
              </a:gs>
            </a:gsLst>
            <a:lin ang="0" scaled="1"/>
          </a:gradFill>
          <a:ln w="9525">
            <a:noFill/>
          </a:ln>
        </p:spPr>
        <p:style>
          <a:lnRef idx="2">
            <a:schemeClr val="accent1">
              <a:shade val="50000"/>
            </a:schemeClr>
          </a:lnRef>
          <a:fillRef idx="1">
            <a:schemeClr val="accent1"/>
          </a:fillRef>
          <a:effectRef idx="0">
            <a:schemeClr val="accent1"/>
          </a:effectRef>
          <a:fontRef idx="minor">
            <a:schemeClr val="lt1"/>
          </a:fontRef>
        </p:style>
        <p:txBody>
          <a:bodyPr lIns="68454" tIns="34289" rIns="68454" bIns="34289" rtlCol="0" anchor="ctr"/>
          <a:lstStyle/>
          <a:p>
            <a:pPr algn="ctr" fontAlgn="base">
              <a:spcBef>
                <a:spcPct val="0"/>
              </a:spcBef>
              <a:spcAft>
                <a:spcPct val="0"/>
              </a:spcAft>
            </a:pPr>
            <a:endParaRPr lang="en-US" sz="1200" smtClean="0">
              <a:solidFill>
                <a:srgbClr val="000000"/>
              </a:solidFill>
            </a:endParaRPr>
          </a:p>
        </p:txBody>
      </p:sp>
    </p:spTree>
    <p:extLst>
      <p:ext uri="{BB962C8B-B14F-4D97-AF65-F5344CB8AC3E}">
        <p14:creationId xmlns:p14="http://schemas.microsoft.com/office/powerpoint/2010/main" val="2534806832"/>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userDrawn="1">
            <p:custDataLst>
              <p:tags r:id="rId2"/>
            </p:custDataLst>
            <p:extLst>
              <p:ext uri="{D42A27DB-BD31-4B8C-83A1-F6EECF244321}">
                <p14:modId xmlns:p14="http://schemas.microsoft.com/office/powerpoint/2010/main" val="2959295078"/>
              </p:ext>
            </p:extLst>
          </p:nvPr>
        </p:nvGraphicFramePr>
        <p:xfrm>
          <a:off x="1192" y="1192"/>
          <a:ext cx="1190" cy="1190"/>
        </p:xfrm>
        <a:graphic>
          <a:graphicData uri="http://schemas.openxmlformats.org/presentationml/2006/ole">
            <mc:AlternateContent xmlns:mc="http://schemas.openxmlformats.org/markup-compatibility/2006">
              <mc:Choice xmlns:v="urn:schemas-microsoft-com:vml" Requires="v">
                <p:oleObj spid="_x0000_s5210" name="think-cell Slide" r:id="rId4" imgW="360" imgH="360" progId="">
                  <p:embed/>
                </p:oleObj>
              </mc:Choice>
              <mc:Fallback>
                <p:oleObj name="think-cell Slide" r:id="rId4" imgW="360" imgH="360" progId="">
                  <p:embed/>
                  <p:pic>
                    <p:nvPicPr>
                      <p:cNvPr id="0" name="Picture 7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92" y="1192"/>
                        <a:ext cx="1190" cy="119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2. Slide Title"/>
          <p:cNvSpPr>
            <a:spLocks noGrp="1"/>
          </p:cNvSpPr>
          <p:nvPr>
            <p:ph type="title"/>
          </p:nvPr>
        </p:nvSpPr>
        <p:spPr bwMode="gray"/>
        <p:txBody>
          <a:bodyPr/>
          <a:lstStyle/>
          <a:p>
            <a:r>
              <a:rPr lang="en-US" smtClean="0"/>
              <a:t>Click to edit Master title style</a:t>
            </a:r>
            <a:endParaRPr lang="x-none" dirty="0"/>
          </a:p>
        </p:txBody>
      </p:sp>
      <p:sp>
        <p:nvSpPr>
          <p:cNvPr id="5" name="doc id" hidden="1"/>
          <p:cNvSpPr>
            <a:spLocks noChangeArrowheads="1"/>
          </p:cNvSpPr>
          <p:nvPr userDrawn="1"/>
        </p:nvSpPr>
        <p:spPr bwMode="gray">
          <a:xfrm flipH="1">
            <a:off x="7993504" y="38877"/>
            <a:ext cx="923672" cy="769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algn="r" defTabSz="911630" fontAlgn="base">
              <a:spcBef>
                <a:spcPct val="0"/>
              </a:spcBef>
              <a:spcAft>
                <a:spcPct val="0"/>
              </a:spcAft>
            </a:pPr>
            <a:endParaRPr lang="x-none" sz="500" dirty="0">
              <a:solidFill>
                <a:srgbClr val="808080"/>
              </a:solidFill>
            </a:endParaRPr>
          </a:p>
        </p:txBody>
      </p:sp>
    </p:spTree>
    <p:extLst>
      <p:ext uri="{BB962C8B-B14F-4D97-AF65-F5344CB8AC3E}">
        <p14:creationId xmlns:p14="http://schemas.microsoft.com/office/powerpoint/2010/main" val="1806393017"/>
      </p:ext>
    </p:extLst>
  </p:cSld>
  <p:clrMapOvr>
    <a:masterClrMapping/>
  </p:clrMapOvr>
  <p:timing>
    <p:tnLst>
      <p:par>
        <p:cTn id="1" dur="indefinite" restart="never" nodeType="tmRoot"/>
      </p:par>
    </p:tnLst>
  </p:timing>
  <p:extLst mod="1">
    <p:ext uri="{DCECCB84-F9BA-43D5-87BE-67443E8EF086}">
      <p15:sldGuideLst xmlns:p15="http://schemas.microsoft.com/office/powerpoint/2012/main" xmlns="">
        <p15:guide id="1" pos="7489" userDrawn="1">
          <p15:clr>
            <a:srgbClr val="F26B43"/>
          </p15:clr>
        </p15:guide>
        <p15:guide id="2" pos="101" userDrawn="1">
          <p15:clr>
            <a:srgbClr val="F26B43"/>
          </p15:clr>
        </p15:guide>
        <p15:guide id="3" orient="horz" pos="701" userDrawn="1">
          <p15:clr>
            <a:srgbClr val="F26B43"/>
          </p15:clr>
        </p15:guide>
        <p15:guide id="4" orient="horz" pos="3991" userDrawn="1">
          <p15:clr>
            <a:srgbClr val="F26B43"/>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標題及物件">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ext uri="{D42A27DB-BD31-4B8C-83A1-F6EECF244321}">
                <p14:modId xmlns:p14="http://schemas.microsoft.com/office/powerpoint/2010/main" val="765546264"/>
              </p:ext>
            </p:extLst>
          </p:nvPr>
        </p:nvGraphicFramePr>
        <p:xfrm>
          <a:off x="1192" y="1192"/>
          <a:ext cx="1190" cy="1190"/>
        </p:xfrm>
        <a:graphic>
          <a:graphicData uri="http://schemas.openxmlformats.org/presentationml/2006/ole">
            <mc:AlternateContent xmlns:mc="http://schemas.openxmlformats.org/markup-compatibility/2006">
              <mc:Choice xmlns:v="urn:schemas-microsoft-com:vml" Requires="v">
                <p:oleObj spid="_x0000_s6234" name="think-cell Slide" r:id="rId4" imgW="360" imgH="360" progId="">
                  <p:embed/>
                </p:oleObj>
              </mc:Choice>
              <mc:Fallback>
                <p:oleObj name="think-cell Slide" r:id="rId4" imgW="360" imgH="360" progId="">
                  <p:embed/>
                  <p:pic>
                    <p:nvPicPr>
                      <p:cNvPr id="0" name="Picture 7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92" y="1192"/>
                        <a:ext cx="1190" cy="119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269201645"/>
      </p:ext>
    </p:extLst>
  </p:cSld>
  <p:clrMapOvr>
    <a:masterClrMapping/>
  </p:clrMapOvr>
  <p:transition>
    <p:random/>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標題投影片">
    <p:spTree>
      <p:nvGrpSpPr>
        <p:cNvPr id="1" name=""/>
        <p:cNvGrpSpPr/>
        <p:nvPr/>
      </p:nvGrpSpPr>
      <p:grpSpPr>
        <a:xfrm>
          <a:off x="0" y="0"/>
          <a:ext cx="0" cy="0"/>
          <a:chOff x="0" y="0"/>
          <a:chExt cx="0" cy="0"/>
        </a:xfrm>
      </p:grpSpPr>
      <p:sp>
        <p:nvSpPr>
          <p:cNvPr id="5" name="矩形 4"/>
          <p:cNvSpPr/>
          <p:nvPr userDrawn="1"/>
        </p:nvSpPr>
        <p:spPr>
          <a:xfrm>
            <a:off x="1" y="4667250"/>
            <a:ext cx="4105275" cy="47625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lIns="91272" tIns="45636" rIns="91272" bIns="45636" anchor="ctr"/>
          <a:lstStyle/>
          <a:p>
            <a:pPr algn="ctr" defTabSz="456194" fontAlgn="base">
              <a:spcBef>
                <a:spcPct val="0"/>
              </a:spcBef>
              <a:spcAft>
                <a:spcPct val="0"/>
              </a:spcAft>
              <a:defRPr/>
            </a:pPr>
            <a:endParaRPr kumimoji="1" lang="zh-TW" altLang="en-US">
              <a:solidFill>
                <a:prstClr val="white"/>
              </a:solidFill>
            </a:endParaRPr>
          </a:p>
        </p:txBody>
      </p:sp>
      <p:pic>
        <p:nvPicPr>
          <p:cNvPr id="6" name="圖片 6" descr="confidential-C.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 y="963621"/>
            <a:ext cx="9161463" cy="417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標題 1"/>
          <p:cNvSpPr txBox="1">
            <a:spLocks/>
          </p:cNvSpPr>
          <p:nvPr userDrawn="1"/>
        </p:nvSpPr>
        <p:spPr>
          <a:xfrm>
            <a:off x="6" y="2"/>
            <a:ext cx="9143999" cy="671536"/>
          </a:xfrm>
          <a:prstGeom prst="rect">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path path="circle">
              <a:fillToRect l="50000" t="50000" r="50000" b="50000"/>
            </a:path>
            <a:tileRect/>
          </a:gradFill>
          <a:ln w="9525">
            <a:noFill/>
            <a:miter lim="800000"/>
            <a:headEnd/>
            <a:tailEnd/>
          </a:ln>
          <a:effectLst/>
        </p:spPr>
        <p:txBody>
          <a:bodyPr lIns="91272" tIns="45636" rIns="91272" bIns="45636" anchor="ctr">
            <a:spAutoFit/>
          </a:bodyPr>
          <a:lstStyle/>
          <a:p>
            <a:pPr algn="ctr" defTabSz="456194" eaLnBrk="0" fontAlgn="base" hangingPunct="0">
              <a:spcBef>
                <a:spcPct val="0"/>
              </a:spcBef>
              <a:spcAft>
                <a:spcPct val="0"/>
              </a:spcAft>
              <a:defRPr/>
            </a:pPr>
            <a:endParaRPr kumimoji="1" lang="zh-TW" altLang="en-US" sz="3600" b="1" dirty="0">
              <a:solidFill>
                <a:prstClr val="white"/>
              </a:solidFill>
              <a:latin typeface="Arial"/>
              <a:ea typeface="標楷體"/>
              <a:cs typeface="Arial" pitchFamily="34" charset="0"/>
              <a:sym typeface="標楷體"/>
            </a:endParaRPr>
          </a:p>
        </p:txBody>
      </p:sp>
      <p:pic>
        <p:nvPicPr>
          <p:cNvPr id="8" name="圖片 12" descr="confidential-C.jpg"/>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2752725" y="403225"/>
            <a:ext cx="3638550" cy="317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矩形 8"/>
          <p:cNvSpPr/>
          <p:nvPr userDrawn="1"/>
        </p:nvSpPr>
        <p:spPr>
          <a:xfrm>
            <a:off x="2946401" y="3224297"/>
            <a:ext cx="3228975" cy="327025"/>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lIns="91272" tIns="45636" rIns="91272" bIns="45636" anchor="ctr"/>
          <a:lstStyle/>
          <a:p>
            <a:pPr algn="ctr" defTabSz="456194" fontAlgn="base">
              <a:spcBef>
                <a:spcPct val="0"/>
              </a:spcBef>
              <a:spcAft>
                <a:spcPct val="0"/>
              </a:spcAft>
              <a:defRPr/>
            </a:pPr>
            <a:endParaRPr kumimoji="1" lang="zh-TW" altLang="en-US">
              <a:solidFill>
                <a:prstClr val="white"/>
              </a:solidFill>
            </a:endParaRPr>
          </a:p>
        </p:txBody>
      </p:sp>
      <p:sp>
        <p:nvSpPr>
          <p:cNvPr id="10" name="標題 1"/>
          <p:cNvSpPr txBox="1">
            <a:spLocks/>
          </p:cNvSpPr>
          <p:nvPr userDrawn="1"/>
        </p:nvSpPr>
        <p:spPr>
          <a:xfrm>
            <a:off x="-11290" y="-1509"/>
            <a:ext cx="9155289" cy="646331"/>
          </a:xfrm>
          <a:prstGeom prst="rect">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path path="circle">
              <a:fillToRect l="50000" t="50000" r="50000" b="50000"/>
            </a:path>
            <a:tileRect/>
          </a:gradFill>
          <a:ln w="9525">
            <a:noFill/>
            <a:miter lim="800000"/>
            <a:headEnd/>
            <a:tailEnd/>
          </a:ln>
          <a:effectLst/>
        </p:spPr>
        <p:txBody>
          <a:bodyPr lIns="91272" tIns="45636" rIns="91272" bIns="45636" anchor="ctr">
            <a:spAutoFit/>
          </a:bodyPr>
          <a:lstStyle/>
          <a:p>
            <a:pPr algn="ctr" defTabSz="456194" eaLnBrk="0" fontAlgn="base" hangingPunct="0">
              <a:spcBef>
                <a:spcPct val="0"/>
              </a:spcBef>
              <a:spcAft>
                <a:spcPct val="0"/>
              </a:spcAft>
              <a:defRPr/>
            </a:pPr>
            <a:endParaRPr kumimoji="1" lang="zh-TW" altLang="en-US" sz="3600" b="1" dirty="0">
              <a:solidFill>
                <a:prstClr val="white"/>
              </a:solidFill>
              <a:latin typeface="Arial"/>
              <a:ea typeface="標楷體"/>
              <a:cs typeface="Arial" pitchFamily="34" charset="0"/>
              <a:sym typeface="標楷體"/>
            </a:endParaRPr>
          </a:p>
        </p:txBody>
      </p:sp>
      <p:sp>
        <p:nvSpPr>
          <p:cNvPr id="12" name="標題版面配置區 1"/>
          <p:cNvSpPr txBox="1">
            <a:spLocks/>
          </p:cNvSpPr>
          <p:nvPr userDrawn="1"/>
        </p:nvSpPr>
        <p:spPr bwMode="auto">
          <a:xfrm>
            <a:off x="457200" y="153995"/>
            <a:ext cx="8229600" cy="642937"/>
          </a:xfrm>
          <a:prstGeom prst="rect">
            <a:avLst/>
          </a:prstGeom>
          <a:noFill/>
          <a:ln w="9525">
            <a:noFill/>
            <a:miter lim="800000"/>
            <a:headEnd/>
            <a:tailEnd/>
          </a:ln>
        </p:spPr>
        <p:txBody>
          <a:bodyPr lIns="91272" tIns="45636" rIns="91272" bIns="45636" anchor="ctr"/>
          <a:lstStyle/>
          <a:p>
            <a:pPr algn="ctr" defTabSz="456194" eaLnBrk="0" fontAlgn="base" hangingPunct="0">
              <a:spcBef>
                <a:spcPct val="0"/>
              </a:spcBef>
              <a:spcAft>
                <a:spcPct val="0"/>
              </a:spcAft>
              <a:defRPr/>
            </a:pPr>
            <a:r>
              <a:rPr kumimoji="1" lang="zh-TW" altLang="en-US" sz="4400" dirty="0">
                <a:solidFill>
                  <a:prstClr val="black"/>
                </a:solidFill>
                <a:latin typeface="Arial" pitchFamily="34" charset="0"/>
                <a:ea typeface="標楷體" pitchFamily="65" charset="-120"/>
                <a:cs typeface="標楷體" pitchFamily="65" charset="-120"/>
              </a:rPr>
              <a:t>按一下以編輯母片標題樣式</a:t>
            </a:r>
          </a:p>
        </p:txBody>
      </p:sp>
      <p:sp>
        <p:nvSpPr>
          <p:cNvPr id="13" name="投影片編號版面配置區 5"/>
          <p:cNvSpPr txBox="1">
            <a:spLocks/>
          </p:cNvSpPr>
          <p:nvPr userDrawn="1"/>
        </p:nvSpPr>
        <p:spPr>
          <a:xfrm>
            <a:off x="8675689" y="3603625"/>
            <a:ext cx="398462" cy="204788"/>
          </a:xfrm>
          <a:prstGeom prst="rect">
            <a:avLst/>
          </a:prstGeom>
        </p:spPr>
        <p:txBody>
          <a:bodyPr lIns="91272" tIns="45636" rIns="91272" bIns="45636" anchor="ctr"/>
          <a:lstStyle>
            <a:lvl1pPr algn="r">
              <a:defRPr sz="1400" b="1">
                <a:solidFill>
                  <a:srgbClr val="898989"/>
                </a:solidFill>
                <a:latin typeface="+mn-lt"/>
              </a:defRPr>
            </a:lvl1pPr>
          </a:lstStyle>
          <a:p>
            <a:pPr defTabSz="456194" fontAlgn="base">
              <a:spcBef>
                <a:spcPct val="0"/>
              </a:spcBef>
              <a:spcAft>
                <a:spcPct val="0"/>
              </a:spcAft>
              <a:defRPr/>
            </a:pPr>
            <a:fld id="{DF6DA191-F0DF-4AF3-9AB7-2B2BFBF540C4}" type="slidenum">
              <a:rPr kumimoji="1" lang="zh-TW" altLang="en-US" smtClean="0">
                <a:ea typeface="標楷體" pitchFamily="65" charset="-120"/>
              </a:rPr>
              <a:pPr defTabSz="456194" fontAlgn="base">
                <a:spcBef>
                  <a:spcPct val="0"/>
                </a:spcBef>
                <a:spcAft>
                  <a:spcPct val="0"/>
                </a:spcAft>
                <a:defRPr/>
              </a:pPr>
              <a:t>‹#›</a:t>
            </a:fld>
            <a:endParaRPr kumimoji="1" lang="zh-TW" altLang="en-US" dirty="0">
              <a:ea typeface="標楷體" pitchFamily="65" charset="-120"/>
            </a:endParaRPr>
          </a:p>
        </p:txBody>
      </p:sp>
      <p:sp>
        <p:nvSpPr>
          <p:cNvPr id="14" name="文字版面配置區 2"/>
          <p:cNvSpPr>
            <a:spLocks noGrp="1"/>
          </p:cNvSpPr>
          <p:nvPr/>
        </p:nvSpPr>
        <p:spPr bwMode="auto">
          <a:xfrm>
            <a:off x="0" y="671519"/>
            <a:ext cx="9144000" cy="4098925"/>
          </a:xfrm>
          <a:prstGeom prst="rect">
            <a:avLst/>
          </a:prstGeom>
          <a:noFill/>
          <a:ln w="9525">
            <a:noFill/>
            <a:miter lim="800000"/>
            <a:headEnd/>
            <a:tailEnd/>
          </a:ln>
        </p:spPr>
        <p:txBody>
          <a:bodyPr lIns="91272" tIns="45636" rIns="91272" bIns="45636"/>
          <a:lstStyle/>
          <a:p>
            <a:pPr algn="ctr" defTabSz="456194" eaLnBrk="0" fontAlgn="base" hangingPunct="0">
              <a:spcBef>
                <a:spcPct val="0"/>
              </a:spcBef>
              <a:spcAft>
                <a:spcPct val="0"/>
              </a:spcAft>
              <a:defRPr/>
            </a:pPr>
            <a:r>
              <a:rPr kumimoji="1" lang="zh-TW" altLang="en-US" sz="4400">
                <a:solidFill>
                  <a:prstClr val="black"/>
                </a:solidFill>
                <a:latin typeface="Arial" charset="0"/>
                <a:ea typeface="標楷體" pitchFamily="65" charset="-120"/>
              </a:rPr>
              <a:t>第二層</a:t>
            </a:r>
            <a:br>
              <a:rPr kumimoji="1" lang="zh-TW" altLang="en-US" sz="4400">
                <a:solidFill>
                  <a:prstClr val="black"/>
                </a:solidFill>
                <a:latin typeface="Arial" charset="0"/>
                <a:ea typeface="標楷體" pitchFamily="65" charset="-120"/>
              </a:rPr>
            </a:br>
            <a:r>
              <a:rPr kumimoji="1" lang="zh-TW" altLang="en-US" sz="4400">
                <a:solidFill>
                  <a:prstClr val="black"/>
                </a:solidFill>
                <a:latin typeface="Arial" charset="0"/>
                <a:ea typeface="標楷體" pitchFamily="65" charset="-120"/>
              </a:rPr>
              <a:t>第三層</a:t>
            </a:r>
            <a:br>
              <a:rPr kumimoji="1" lang="zh-TW" altLang="en-US" sz="4400">
                <a:solidFill>
                  <a:prstClr val="black"/>
                </a:solidFill>
                <a:latin typeface="Arial" charset="0"/>
                <a:ea typeface="標楷體" pitchFamily="65" charset="-120"/>
              </a:rPr>
            </a:br>
            <a:r>
              <a:rPr kumimoji="1" lang="zh-TW" altLang="en-US" sz="4400">
                <a:solidFill>
                  <a:prstClr val="black"/>
                </a:solidFill>
                <a:latin typeface="Arial" charset="0"/>
                <a:ea typeface="標楷體" pitchFamily="65" charset="-120"/>
              </a:rPr>
              <a:t>第四層</a:t>
            </a:r>
            <a:br>
              <a:rPr kumimoji="1" lang="zh-TW" altLang="en-US" sz="4400">
                <a:solidFill>
                  <a:prstClr val="black"/>
                </a:solidFill>
                <a:latin typeface="Arial" charset="0"/>
                <a:ea typeface="標楷體" pitchFamily="65" charset="-120"/>
              </a:rPr>
            </a:br>
            <a:r>
              <a:rPr kumimoji="1" lang="zh-TW" altLang="en-US" sz="4400">
                <a:solidFill>
                  <a:prstClr val="black"/>
                </a:solidFill>
                <a:latin typeface="Arial" charset="0"/>
                <a:ea typeface="標楷體" pitchFamily="65" charset="-120"/>
              </a:rPr>
              <a:t>第五層</a:t>
            </a:r>
          </a:p>
        </p:txBody>
      </p:sp>
      <p:sp>
        <p:nvSpPr>
          <p:cNvPr id="2" name="標題 1"/>
          <p:cNvSpPr>
            <a:spLocks noGrp="1"/>
          </p:cNvSpPr>
          <p:nvPr>
            <p:ph type="ctrTitle"/>
          </p:nvPr>
        </p:nvSpPr>
        <p:spPr>
          <a:xfrm>
            <a:off x="685800" y="1597903"/>
            <a:ext cx="7772400" cy="1102519"/>
          </a:xfrm>
          <a:prstGeom prst="rect">
            <a:avLst/>
          </a:prstGeom>
        </p:spPr>
        <p:txBody>
          <a:bodyPr/>
          <a:lstStyle/>
          <a:p>
            <a:r>
              <a:rPr lang="zh-TW" altLang="en-US" smtClean="0"/>
              <a:t>按一下以編輯母片標題樣式</a:t>
            </a:r>
            <a:endParaRPr lang="zh-TW" altLang="en-US"/>
          </a:p>
        </p:txBody>
      </p:sp>
      <p:sp>
        <p:nvSpPr>
          <p:cNvPr id="3" name="子標題 2"/>
          <p:cNvSpPr>
            <a:spLocks noGrp="1"/>
          </p:cNvSpPr>
          <p:nvPr>
            <p:ph type="subTitle" idx="1"/>
          </p:nvPr>
        </p:nvSpPr>
        <p:spPr>
          <a:xfrm>
            <a:off x="1371600" y="2914650"/>
            <a:ext cx="6400800" cy="1314450"/>
          </a:xfrm>
          <a:prstGeom prst="rect">
            <a:avLst/>
          </a:prstGeom>
        </p:spPr>
        <p:txBody>
          <a:bodyPr lIns="91272" tIns="45636" rIns="91272" bIns="45636"/>
          <a:lstStyle>
            <a:lvl1pPr marL="0" indent="0" algn="ctr">
              <a:buNone/>
              <a:defRPr>
                <a:solidFill>
                  <a:schemeClr val="tx1">
                    <a:tint val="75000"/>
                  </a:schemeClr>
                </a:solidFill>
              </a:defRPr>
            </a:lvl1pPr>
            <a:lvl2pPr marL="456194" indent="0" algn="ctr">
              <a:buNone/>
              <a:defRPr>
                <a:solidFill>
                  <a:schemeClr val="tx1">
                    <a:tint val="75000"/>
                  </a:schemeClr>
                </a:solidFill>
              </a:defRPr>
            </a:lvl2pPr>
            <a:lvl3pPr marL="912510" indent="0" algn="ctr">
              <a:buNone/>
              <a:defRPr>
                <a:solidFill>
                  <a:schemeClr val="tx1">
                    <a:tint val="75000"/>
                  </a:schemeClr>
                </a:solidFill>
              </a:defRPr>
            </a:lvl3pPr>
            <a:lvl4pPr marL="1368744" indent="0" algn="ctr">
              <a:buNone/>
              <a:defRPr>
                <a:solidFill>
                  <a:schemeClr val="tx1">
                    <a:tint val="75000"/>
                  </a:schemeClr>
                </a:solidFill>
              </a:defRPr>
            </a:lvl4pPr>
            <a:lvl5pPr marL="1825019" indent="0" algn="ctr">
              <a:buNone/>
              <a:defRPr>
                <a:solidFill>
                  <a:schemeClr val="tx1">
                    <a:tint val="75000"/>
                  </a:schemeClr>
                </a:solidFill>
              </a:defRPr>
            </a:lvl5pPr>
            <a:lvl6pPr marL="2281212" indent="0" algn="ctr">
              <a:buNone/>
              <a:defRPr>
                <a:solidFill>
                  <a:schemeClr val="tx1">
                    <a:tint val="75000"/>
                  </a:schemeClr>
                </a:solidFill>
              </a:defRPr>
            </a:lvl6pPr>
            <a:lvl7pPr marL="2737406" indent="0" algn="ctr">
              <a:buNone/>
              <a:defRPr>
                <a:solidFill>
                  <a:schemeClr val="tx1">
                    <a:tint val="75000"/>
                  </a:schemeClr>
                </a:solidFill>
              </a:defRPr>
            </a:lvl7pPr>
            <a:lvl8pPr marL="3193688" indent="0" algn="ctr">
              <a:buNone/>
              <a:defRPr>
                <a:solidFill>
                  <a:schemeClr val="tx1">
                    <a:tint val="75000"/>
                  </a:schemeClr>
                </a:solidFill>
              </a:defRPr>
            </a:lvl8pPr>
            <a:lvl9pPr marL="3649942" indent="0" algn="ctr">
              <a:buNone/>
              <a:defRPr>
                <a:solidFill>
                  <a:schemeClr val="tx1">
                    <a:tint val="75000"/>
                  </a:schemeClr>
                </a:solidFill>
              </a:defRPr>
            </a:lvl9pPr>
          </a:lstStyle>
          <a:p>
            <a:r>
              <a:rPr lang="en-US" altLang="zh-TW" smtClean="0"/>
              <a:t> </a:t>
            </a:r>
            <a:r>
              <a:rPr lang="zh-TW" altLang="en-US" smtClean="0"/>
              <a:t>按一下以編輯母片子標題樣式</a:t>
            </a:r>
            <a:endParaRPr lang="zh-TW" altLang="en-US"/>
          </a:p>
        </p:txBody>
      </p:sp>
      <p:sp>
        <p:nvSpPr>
          <p:cNvPr id="11" name="文字版面配置區 2"/>
          <p:cNvSpPr>
            <a:spLocks noGrp="1"/>
          </p:cNvSpPr>
          <p:nvPr>
            <p:ph idx="13"/>
          </p:nvPr>
        </p:nvSpPr>
        <p:spPr bwMode="auto">
          <a:xfrm>
            <a:off x="457200" y="664143"/>
            <a:ext cx="8229600" cy="2545854"/>
          </a:xfrm>
          <a:prstGeom prst="rect">
            <a:avLst/>
          </a:prstGeom>
          <a:noFill/>
          <a:ln w="9525">
            <a:noFill/>
            <a:miter lim="800000"/>
            <a:headEnd/>
            <a:tailEnd/>
          </a:ln>
        </p:spPr>
        <p:txBody>
          <a:bodyPr vert="horz" wrap="square" lIns="91272" tIns="45636" rIns="91272" bIns="45636" numCol="1" anchor="t" anchorCtr="0" compatLnSpc="1">
            <a:prstTxWarp prst="textNoShape">
              <a:avLst/>
            </a:prstTxWarp>
          </a:bodyPr>
          <a:lstStyle/>
          <a:p>
            <a:pPr lvl="0"/>
            <a:r>
              <a:rPr lang="zh-TW" altLang="en-US" noProof="0" dirty="0" smtClean="0"/>
              <a:t>按一下以編輯母片文字樣式</a:t>
            </a:r>
          </a:p>
          <a:p>
            <a:pPr lvl="1"/>
            <a:r>
              <a:rPr lang="zh-TW" altLang="en-US" noProof="0" dirty="0" smtClean="0"/>
              <a:t>第二層</a:t>
            </a:r>
          </a:p>
          <a:p>
            <a:pPr lvl="2"/>
            <a:r>
              <a:rPr lang="zh-TW" altLang="en-US" noProof="0" dirty="0" smtClean="0"/>
              <a:t>第三層</a:t>
            </a:r>
          </a:p>
          <a:p>
            <a:pPr lvl="3"/>
            <a:r>
              <a:rPr lang="zh-TW" altLang="en-US" noProof="0" dirty="0" smtClean="0"/>
              <a:t>第四層</a:t>
            </a:r>
          </a:p>
          <a:p>
            <a:pPr lvl="4"/>
            <a:r>
              <a:rPr lang="zh-TW" altLang="en-US" noProof="0" dirty="0" smtClean="0"/>
              <a:t>第五層</a:t>
            </a:r>
          </a:p>
        </p:txBody>
      </p:sp>
      <p:sp>
        <p:nvSpPr>
          <p:cNvPr id="15" name="日期版面配置區 3"/>
          <p:cNvSpPr>
            <a:spLocks noGrp="1"/>
          </p:cNvSpPr>
          <p:nvPr>
            <p:ph type="dt" sz="half" idx="14"/>
          </p:nvPr>
        </p:nvSpPr>
        <p:spPr>
          <a:xfrm>
            <a:off x="457200" y="4767347"/>
            <a:ext cx="2133600" cy="274637"/>
          </a:xfrm>
          <a:prstGeom prst="rect">
            <a:avLst/>
          </a:prstGeom>
        </p:spPr>
        <p:txBody>
          <a:bodyPr lIns="91272" tIns="45636" rIns="91272" bIns="45636"/>
          <a:lstStyle>
            <a:lvl1pPr>
              <a:defRPr>
                <a:ea typeface="新細明體" pitchFamily="18" charset="-120"/>
              </a:defRPr>
            </a:lvl1pPr>
          </a:lstStyle>
          <a:p>
            <a:pPr defTabSz="456194" fontAlgn="base">
              <a:spcBef>
                <a:spcPct val="0"/>
              </a:spcBef>
              <a:spcAft>
                <a:spcPct val="0"/>
              </a:spcAft>
              <a:defRPr/>
            </a:pPr>
            <a:fld id="{6A03C77E-901C-4535-884B-DDCFF441951A}" type="datetime1">
              <a:rPr kumimoji="1" lang="zh-TW" altLang="en-US" smtClean="0">
                <a:solidFill>
                  <a:prstClr val="black"/>
                </a:solidFill>
              </a:rPr>
              <a:pPr defTabSz="456194" fontAlgn="base">
                <a:spcBef>
                  <a:spcPct val="0"/>
                </a:spcBef>
                <a:spcAft>
                  <a:spcPct val="0"/>
                </a:spcAft>
                <a:defRPr/>
              </a:pPr>
              <a:t>2019/12/30</a:t>
            </a:fld>
            <a:endParaRPr kumimoji="1" lang="en-US" altLang="zh-TW" dirty="0">
              <a:solidFill>
                <a:prstClr val="black"/>
              </a:solidFill>
            </a:endParaRPr>
          </a:p>
        </p:txBody>
      </p:sp>
      <p:sp>
        <p:nvSpPr>
          <p:cNvPr id="16" name="頁尾版面配置區 4"/>
          <p:cNvSpPr>
            <a:spLocks noGrp="1"/>
          </p:cNvSpPr>
          <p:nvPr>
            <p:ph type="ftr" sz="quarter" idx="15"/>
          </p:nvPr>
        </p:nvSpPr>
        <p:spPr>
          <a:xfrm>
            <a:off x="3124200" y="4767347"/>
            <a:ext cx="2895600" cy="274637"/>
          </a:xfrm>
          <a:prstGeom prst="rect">
            <a:avLst/>
          </a:prstGeom>
        </p:spPr>
        <p:txBody>
          <a:bodyPr lIns="91272" tIns="45636" rIns="91272" bIns="45636"/>
          <a:lstStyle>
            <a:lvl1pPr>
              <a:defRPr>
                <a:ea typeface="新細明體" pitchFamily="18" charset="-120"/>
              </a:defRPr>
            </a:lvl1pPr>
          </a:lstStyle>
          <a:p>
            <a:pPr defTabSz="456194" fontAlgn="base">
              <a:spcBef>
                <a:spcPct val="0"/>
              </a:spcBef>
              <a:spcAft>
                <a:spcPct val="0"/>
              </a:spcAft>
              <a:defRPr/>
            </a:pPr>
            <a:endParaRPr kumimoji="1" lang="zh-TW" altLang="en-US">
              <a:solidFill>
                <a:prstClr val="black"/>
              </a:solidFill>
            </a:endParaRPr>
          </a:p>
        </p:txBody>
      </p:sp>
      <p:sp>
        <p:nvSpPr>
          <p:cNvPr id="17" name="投影片編號版面配置區 5"/>
          <p:cNvSpPr>
            <a:spLocks noGrp="1"/>
          </p:cNvSpPr>
          <p:nvPr>
            <p:ph type="sldNum" sz="quarter" idx="16"/>
          </p:nvPr>
        </p:nvSpPr>
        <p:spPr>
          <a:xfrm>
            <a:off x="6934200" y="4767347"/>
            <a:ext cx="2133600" cy="274637"/>
          </a:xfrm>
        </p:spPr>
        <p:txBody>
          <a:bodyPr/>
          <a:lstStyle>
            <a:lvl1pPr>
              <a:defRPr/>
            </a:lvl1pPr>
          </a:lstStyle>
          <a:p>
            <a:pPr>
              <a:defRPr/>
            </a:pPr>
            <a:fld id="{C0FB5D8A-97D3-40C8-AEF5-2E5C3B180834}" type="slidenum">
              <a:rPr lang="zh-TW" altLang="en-US"/>
              <a:pPr>
                <a:defRPr/>
              </a:pPr>
              <a:t>‹#›</a:t>
            </a:fld>
            <a:endParaRPr lang="en-US" altLang="zh-TW" dirty="0"/>
          </a:p>
        </p:txBody>
      </p:sp>
    </p:spTree>
    <p:extLst>
      <p:ext uri="{BB962C8B-B14F-4D97-AF65-F5344CB8AC3E}">
        <p14:creationId xmlns:p14="http://schemas.microsoft.com/office/powerpoint/2010/main" val="47025370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標題及物件">
    <p:spTree>
      <p:nvGrpSpPr>
        <p:cNvPr id="1" name=""/>
        <p:cNvGrpSpPr/>
        <p:nvPr/>
      </p:nvGrpSpPr>
      <p:grpSpPr>
        <a:xfrm>
          <a:off x="0" y="0"/>
          <a:ext cx="0" cy="0"/>
          <a:chOff x="0" y="0"/>
          <a:chExt cx="0" cy="0"/>
        </a:xfrm>
      </p:grpSpPr>
      <p:sp>
        <p:nvSpPr>
          <p:cNvPr id="2" name="矩形 1"/>
          <p:cNvSpPr/>
          <p:nvPr userDrawn="1"/>
        </p:nvSpPr>
        <p:spPr>
          <a:xfrm>
            <a:off x="1" y="4667250"/>
            <a:ext cx="4105275" cy="47625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lIns="91272" tIns="45636" rIns="91272" bIns="45636" anchor="ctr"/>
          <a:lstStyle/>
          <a:p>
            <a:pPr algn="ctr" defTabSz="456194" fontAlgn="base">
              <a:spcBef>
                <a:spcPct val="0"/>
              </a:spcBef>
              <a:spcAft>
                <a:spcPct val="0"/>
              </a:spcAft>
              <a:defRPr/>
            </a:pPr>
            <a:endParaRPr kumimoji="1" lang="zh-TW" altLang="en-US">
              <a:solidFill>
                <a:prstClr val="white"/>
              </a:solidFill>
            </a:endParaRPr>
          </a:p>
        </p:txBody>
      </p:sp>
      <p:pic>
        <p:nvPicPr>
          <p:cNvPr id="3" name="圖片 6" descr="confidential-C.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 y="963621"/>
            <a:ext cx="9161463" cy="417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標題 1"/>
          <p:cNvSpPr txBox="1">
            <a:spLocks/>
          </p:cNvSpPr>
          <p:nvPr userDrawn="1"/>
        </p:nvSpPr>
        <p:spPr>
          <a:xfrm>
            <a:off x="6" y="2"/>
            <a:ext cx="9143999" cy="671536"/>
          </a:xfrm>
          <a:prstGeom prst="rect">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path path="circle">
              <a:fillToRect l="50000" t="50000" r="50000" b="50000"/>
            </a:path>
            <a:tileRect/>
          </a:gradFill>
          <a:ln w="9525">
            <a:noFill/>
            <a:miter lim="800000"/>
            <a:headEnd/>
            <a:tailEnd/>
          </a:ln>
          <a:effectLst/>
        </p:spPr>
        <p:txBody>
          <a:bodyPr lIns="91272" tIns="45636" rIns="91272" bIns="45636" anchor="ctr">
            <a:spAutoFit/>
          </a:bodyPr>
          <a:lstStyle/>
          <a:p>
            <a:pPr algn="ctr" defTabSz="456194" eaLnBrk="0" fontAlgn="base" hangingPunct="0">
              <a:spcBef>
                <a:spcPct val="0"/>
              </a:spcBef>
              <a:spcAft>
                <a:spcPct val="0"/>
              </a:spcAft>
              <a:defRPr/>
            </a:pPr>
            <a:endParaRPr kumimoji="1" lang="zh-TW" altLang="en-US" sz="3600" b="1" dirty="0">
              <a:solidFill>
                <a:prstClr val="white"/>
              </a:solidFill>
              <a:latin typeface="Arial"/>
              <a:ea typeface="標楷體"/>
              <a:cs typeface="Arial" pitchFamily="34" charset="0"/>
              <a:sym typeface="標楷體"/>
            </a:endParaRPr>
          </a:p>
        </p:txBody>
      </p:sp>
      <p:sp>
        <p:nvSpPr>
          <p:cNvPr id="5" name="日期版面配置區 3"/>
          <p:cNvSpPr>
            <a:spLocks noGrp="1"/>
          </p:cNvSpPr>
          <p:nvPr>
            <p:ph type="dt" sz="half" idx="10"/>
          </p:nvPr>
        </p:nvSpPr>
        <p:spPr>
          <a:xfrm>
            <a:off x="457200" y="4767347"/>
            <a:ext cx="2133600" cy="274637"/>
          </a:xfrm>
          <a:prstGeom prst="rect">
            <a:avLst/>
          </a:prstGeom>
        </p:spPr>
        <p:txBody>
          <a:bodyPr lIns="91272" tIns="45636" rIns="91272" bIns="45636"/>
          <a:lstStyle>
            <a:lvl1pPr>
              <a:defRPr>
                <a:ea typeface="新細明體" pitchFamily="18" charset="-120"/>
              </a:defRPr>
            </a:lvl1pPr>
          </a:lstStyle>
          <a:p>
            <a:pPr defTabSz="456194" fontAlgn="base">
              <a:spcBef>
                <a:spcPct val="0"/>
              </a:spcBef>
              <a:spcAft>
                <a:spcPct val="0"/>
              </a:spcAft>
              <a:defRPr/>
            </a:pPr>
            <a:fld id="{09678556-F6D3-4049-971A-897DF2319CCB}" type="datetime1">
              <a:rPr kumimoji="1" lang="zh-TW" altLang="en-US" smtClean="0">
                <a:solidFill>
                  <a:prstClr val="black"/>
                </a:solidFill>
              </a:rPr>
              <a:pPr defTabSz="456194" fontAlgn="base">
                <a:spcBef>
                  <a:spcPct val="0"/>
                </a:spcBef>
                <a:spcAft>
                  <a:spcPct val="0"/>
                </a:spcAft>
                <a:defRPr/>
              </a:pPr>
              <a:t>2019/12/30</a:t>
            </a:fld>
            <a:endParaRPr kumimoji="1" lang="en-US" altLang="zh-TW" dirty="0">
              <a:solidFill>
                <a:prstClr val="black"/>
              </a:solidFill>
            </a:endParaRPr>
          </a:p>
        </p:txBody>
      </p:sp>
      <p:sp>
        <p:nvSpPr>
          <p:cNvPr id="6" name="頁尾版面配置區 4"/>
          <p:cNvSpPr>
            <a:spLocks noGrp="1"/>
          </p:cNvSpPr>
          <p:nvPr>
            <p:ph type="ftr" sz="quarter" idx="11"/>
          </p:nvPr>
        </p:nvSpPr>
        <p:spPr>
          <a:xfrm>
            <a:off x="3124200" y="4767347"/>
            <a:ext cx="2895600" cy="274637"/>
          </a:xfrm>
          <a:prstGeom prst="rect">
            <a:avLst/>
          </a:prstGeom>
        </p:spPr>
        <p:txBody>
          <a:bodyPr lIns="91272" tIns="45636" rIns="91272" bIns="45636"/>
          <a:lstStyle>
            <a:lvl1pPr>
              <a:defRPr>
                <a:ea typeface="新細明體" pitchFamily="18" charset="-120"/>
              </a:defRPr>
            </a:lvl1pPr>
          </a:lstStyle>
          <a:p>
            <a:pPr defTabSz="456194" fontAlgn="base">
              <a:spcBef>
                <a:spcPct val="0"/>
              </a:spcBef>
              <a:spcAft>
                <a:spcPct val="0"/>
              </a:spcAft>
              <a:defRPr/>
            </a:pPr>
            <a:endParaRPr kumimoji="1" lang="zh-TW" altLang="en-US">
              <a:solidFill>
                <a:prstClr val="black"/>
              </a:solidFill>
            </a:endParaRPr>
          </a:p>
        </p:txBody>
      </p:sp>
      <p:sp>
        <p:nvSpPr>
          <p:cNvPr id="7" name="投影片編號版面配置區 5"/>
          <p:cNvSpPr>
            <a:spLocks noGrp="1"/>
          </p:cNvSpPr>
          <p:nvPr>
            <p:ph type="sldNum" sz="quarter" idx="12"/>
          </p:nvPr>
        </p:nvSpPr>
        <p:spPr>
          <a:xfrm>
            <a:off x="6934200" y="4767347"/>
            <a:ext cx="2133600" cy="274637"/>
          </a:xfrm>
        </p:spPr>
        <p:txBody>
          <a:bodyPr/>
          <a:lstStyle>
            <a:lvl1pPr>
              <a:defRPr/>
            </a:lvl1pPr>
          </a:lstStyle>
          <a:p>
            <a:pPr>
              <a:defRPr/>
            </a:pPr>
            <a:fld id="{A6972929-5F4C-4B1C-9608-F4328346CD99}" type="slidenum">
              <a:rPr lang="zh-TW" altLang="en-US"/>
              <a:pPr>
                <a:defRPr/>
              </a:pPr>
              <a:t>‹#›</a:t>
            </a:fld>
            <a:endParaRPr lang="en-US" altLang="zh-TW" dirty="0"/>
          </a:p>
        </p:txBody>
      </p:sp>
    </p:spTree>
    <p:extLst>
      <p:ext uri="{BB962C8B-B14F-4D97-AF65-F5344CB8AC3E}">
        <p14:creationId xmlns:p14="http://schemas.microsoft.com/office/powerpoint/2010/main" val="26183969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685800" y="1597906"/>
            <a:ext cx="7772400" cy="1102519"/>
          </a:xfrm>
        </p:spPr>
        <p:txBody>
          <a:bodyPr/>
          <a:lstStyle/>
          <a:p>
            <a:r>
              <a:rPr lang="zh-TW" altLang="en-US" smtClean="0"/>
              <a:t>按一下以編輯母片標題樣式</a:t>
            </a:r>
            <a:endParaRPr lang="zh-TW" altLang="en-US"/>
          </a:p>
        </p:txBody>
      </p:sp>
      <p:sp>
        <p:nvSpPr>
          <p:cNvPr id="3" name="子標題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6194" indent="0" algn="ctr">
              <a:buNone/>
              <a:defRPr>
                <a:solidFill>
                  <a:schemeClr val="tx1">
                    <a:tint val="75000"/>
                  </a:schemeClr>
                </a:solidFill>
              </a:defRPr>
            </a:lvl2pPr>
            <a:lvl3pPr marL="912510" indent="0" algn="ctr">
              <a:buNone/>
              <a:defRPr>
                <a:solidFill>
                  <a:schemeClr val="tx1">
                    <a:tint val="75000"/>
                  </a:schemeClr>
                </a:solidFill>
              </a:defRPr>
            </a:lvl3pPr>
            <a:lvl4pPr marL="1368744" indent="0" algn="ctr">
              <a:buNone/>
              <a:defRPr>
                <a:solidFill>
                  <a:schemeClr val="tx1">
                    <a:tint val="75000"/>
                  </a:schemeClr>
                </a:solidFill>
              </a:defRPr>
            </a:lvl4pPr>
            <a:lvl5pPr marL="1825019" indent="0" algn="ctr">
              <a:buNone/>
              <a:defRPr>
                <a:solidFill>
                  <a:schemeClr val="tx1">
                    <a:tint val="75000"/>
                  </a:schemeClr>
                </a:solidFill>
              </a:defRPr>
            </a:lvl5pPr>
            <a:lvl6pPr marL="2281212" indent="0" algn="ctr">
              <a:buNone/>
              <a:defRPr>
                <a:solidFill>
                  <a:schemeClr val="tx1">
                    <a:tint val="75000"/>
                  </a:schemeClr>
                </a:solidFill>
              </a:defRPr>
            </a:lvl6pPr>
            <a:lvl7pPr marL="2737406" indent="0" algn="ctr">
              <a:buNone/>
              <a:defRPr>
                <a:solidFill>
                  <a:schemeClr val="tx1">
                    <a:tint val="75000"/>
                  </a:schemeClr>
                </a:solidFill>
              </a:defRPr>
            </a:lvl7pPr>
            <a:lvl8pPr marL="3193688" indent="0" algn="ctr">
              <a:buNone/>
              <a:defRPr>
                <a:solidFill>
                  <a:schemeClr val="tx1">
                    <a:tint val="75000"/>
                  </a:schemeClr>
                </a:solidFill>
              </a:defRPr>
            </a:lvl8pPr>
            <a:lvl9pPr marL="3649942" indent="0" algn="ctr">
              <a:buNone/>
              <a:defRPr>
                <a:solidFill>
                  <a:schemeClr val="tx1">
                    <a:tint val="75000"/>
                  </a:schemeClr>
                </a:solidFill>
              </a:defRPr>
            </a:lvl9pPr>
          </a:lstStyle>
          <a:p>
            <a:r>
              <a:rPr lang="en-US" altLang="zh-TW" smtClean="0"/>
              <a:t> </a:t>
            </a:r>
            <a:r>
              <a:rPr lang="zh-TW" altLang="en-US" smtClean="0"/>
              <a:t>按一下以編輯母片子標題樣式</a:t>
            </a:r>
            <a:endParaRPr lang="zh-TW" altLang="en-US"/>
          </a:p>
        </p:txBody>
      </p:sp>
      <p:sp>
        <p:nvSpPr>
          <p:cNvPr id="4" name="日期版面配置區 3"/>
          <p:cNvSpPr>
            <a:spLocks noGrp="1"/>
          </p:cNvSpPr>
          <p:nvPr>
            <p:ph type="dt" sz="half" idx="10"/>
          </p:nvPr>
        </p:nvSpPr>
        <p:spPr/>
        <p:txBody>
          <a:bodyPr/>
          <a:lstStyle>
            <a:lvl1pPr>
              <a:defRPr/>
            </a:lvl1pPr>
          </a:lstStyle>
          <a:p>
            <a:pPr>
              <a:defRPr/>
            </a:pPr>
            <a:fld id="{8849AF64-C317-4EA2-ACD9-15F46E6E1B0D}" type="datetimeFigureOut">
              <a:rPr lang="zh-TW" altLang="en-US"/>
              <a:pPr>
                <a:defRPr/>
              </a:pPr>
              <a:t>2019/12/30</a:t>
            </a:fld>
            <a:endParaRPr lang="en-US" altLang="zh-TW"/>
          </a:p>
        </p:txBody>
      </p:sp>
      <p:sp>
        <p:nvSpPr>
          <p:cNvPr id="5" name="頁尾版面配置區 4"/>
          <p:cNvSpPr>
            <a:spLocks noGrp="1"/>
          </p:cNvSpPr>
          <p:nvPr>
            <p:ph type="ftr" sz="quarter" idx="11"/>
          </p:nvPr>
        </p:nvSpPr>
        <p:spPr/>
        <p:txBody>
          <a:bodyPr/>
          <a:lstStyle>
            <a:lvl1pPr>
              <a:defRPr/>
            </a:lvl1pPr>
          </a:lstStyle>
          <a:p>
            <a:pPr>
              <a:defRPr/>
            </a:pPr>
            <a:endParaRPr lang="zh-TW" altLang="en-US"/>
          </a:p>
        </p:txBody>
      </p:sp>
      <p:sp>
        <p:nvSpPr>
          <p:cNvPr id="6" name="投影片編號版面配置區 5"/>
          <p:cNvSpPr>
            <a:spLocks noGrp="1"/>
          </p:cNvSpPr>
          <p:nvPr>
            <p:ph type="sldNum" sz="quarter" idx="12"/>
          </p:nvPr>
        </p:nvSpPr>
        <p:spPr/>
        <p:txBody>
          <a:bodyPr/>
          <a:lstStyle>
            <a:lvl1pPr>
              <a:defRPr/>
            </a:lvl1pPr>
          </a:lstStyle>
          <a:p>
            <a:pPr>
              <a:defRPr/>
            </a:pPr>
            <a:fld id="{ED106B10-9BB9-4D4C-819C-915BAFE7F155}" type="slidenum">
              <a:rPr lang="zh-TW" altLang="en-US"/>
              <a:pPr>
                <a:defRPr/>
              </a:pPr>
              <a:t>‹#›</a:t>
            </a:fld>
            <a:endParaRPr lang="en-US" altLang="zh-TW"/>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secHead" preserve="1">
  <p:cSld name="區段標頭">
    <p:spTree>
      <p:nvGrpSpPr>
        <p:cNvPr id="1" name=""/>
        <p:cNvGrpSpPr/>
        <p:nvPr/>
      </p:nvGrpSpPr>
      <p:grpSpPr>
        <a:xfrm>
          <a:off x="0" y="0"/>
          <a:ext cx="0" cy="0"/>
          <a:chOff x="0" y="0"/>
          <a:chExt cx="0" cy="0"/>
        </a:xfrm>
      </p:grpSpPr>
      <p:sp>
        <p:nvSpPr>
          <p:cNvPr id="4" name="矩形 3"/>
          <p:cNvSpPr/>
          <p:nvPr userDrawn="1"/>
        </p:nvSpPr>
        <p:spPr>
          <a:xfrm>
            <a:off x="1" y="4667250"/>
            <a:ext cx="4105275" cy="47625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lIns="91272" tIns="45636" rIns="91272" bIns="45636" anchor="ctr"/>
          <a:lstStyle/>
          <a:p>
            <a:pPr algn="ctr" defTabSz="456194" fontAlgn="base">
              <a:spcBef>
                <a:spcPct val="0"/>
              </a:spcBef>
              <a:spcAft>
                <a:spcPct val="0"/>
              </a:spcAft>
              <a:defRPr/>
            </a:pPr>
            <a:endParaRPr kumimoji="1" lang="zh-TW" altLang="en-US">
              <a:solidFill>
                <a:prstClr val="white"/>
              </a:solidFill>
            </a:endParaRPr>
          </a:p>
        </p:txBody>
      </p:sp>
      <p:pic>
        <p:nvPicPr>
          <p:cNvPr id="5" name="圖片 6" descr="confidential-C.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 y="963621"/>
            <a:ext cx="9161463" cy="417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標題 1"/>
          <p:cNvSpPr txBox="1">
            <a:spLocks/>
          </p:cNvSpPr>
          <p:nvPr userDrawn="1"/>
        </p:nvSpPr>
        <p:spPr>
          <a:xfrm>
            <a:off x="6" y="2"/>
            <a:ext cx="9143999" cy="671536"/>
          </a:xfrm>
          <a:prstGeom prst="rect">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path path="circle">
              <a:fillToRect l="50000" t="50000" r="50000" b="50000"/>
            </a:path>
            <a:tileRect/>
          </a:gradFill>
          <a:ln w="9525">
            <a:noFill/>
            <a:miter lim="800000"/>
            <a:headEnd/>
            <a:tailEnd/>
          </a:ln>
          <a:effectLst/>
        </p:spPr>
        <p:txBody>
          <a:bodyPr lIns="91272" tIns="45636" rIns="91272" bIns="45636" anchor="ctr">
            <a:spAutoFit/>
          </a:bodyPr>
          <a:lstStyle/>
          <a:p>
            <a:pPr algn="ctr" defTabSz="456194" eaLnBrk="0" fontAlgn="base" hangingPunct="0">
              <a:spcBef>
                <a:spcPct val="0"/>
              </a:spcBef>
              <a:spcAft>
                <a:spcPct val="0"/>
              </a:spcAft>
              <a:defRPr/>
            </a:pPr>
            <a:endParaRPr kumimoji="1" lang="zh-TW" altLang="en-US" sz="3600" b="1" dirty="0">
              <a:solidFill>
                <a:prstClr val="white"/>
              </a:solidFill>
              <a:latin typeface="Arial"/>
              <a:ea typeface="標楷體"/>
              <a:cs typeface="Arial" pitchFamily="34" charset="0"/>
              <a:sym typeface="標楷體"/>
            </a:endParaRPr>
          </a:p>
        </p:txBody>
      </p:sp>
      <p:sp>
        <p:nvSpPr>
          <p:cNvPr id="7" name="文字版面配置區 2"/>
          <p:cNvSpPr>
            <a:spLocks noGrp="1"/>
          </p:cNvSpPr>
          <p:nvPr/>
        </p:nvSpPr>
        <p:spPr bwMode="auto">
          <a:xfrm>
            <a:off x="0" y="671519"/>
            <a:ext cx="9144000" cy="4098925"/>
          </a:xfrm>
          <a:prstGeom prst="rect">
            <a:avLst/>
          </a:prstGeom>
          <a:noFill/>
          <a:ln w="9525">
            <a:noFill/>
            <a:miter lim="800000"/>
            <a:headEnd/>
            <a:tailEnd/>
          </a:ln>
        </p:spPr>
        <p:txBody>
          <a:bodyPr lIns="91272" tIns="45636" rIns="91272" bIns="45636"/>
          <a:lstStyle/>
          <a:p>
            <a:pPr algn="ctr" defTabSz="456194" eaLnBrk="0" fontAlgn="base" hangingPunct="0">
              <a:spcBef>
                <a:spcPct val="0"/>
              </a:spcBef>
              <a:spcAft>
                <a:spcPct val="0"/>
              </a:spcAft>
              <a:defRPr/>
            </a:pPr>
            <a:r>
              <a:rPr kumimoji="1" lang="zh-TW" altLang="en-US" sz="4400">
                <a:solidFill>
                  <a:prstClr val="black"/>
                </a:solidFill>
                <a:latin typeface="Arial" charset="0"/>
                <a:ea typeface="標楷體" pitchFamily="65" charset="-120"/>
              </a:rPr>
              <a:t>第二層</a:t>
            </a:r>
            <a:br>
              <a:rPr kumimoji="1" lang="zh-TW" altLang="en-US" sz="4400">
                <a:solidFill>
                  <a:prstClr val="black"/>
                </a:solidFill>
                <a:latin typeface="Arial" charset="0"/>
                <a:ea typeface="標楷體" pitchFamily="65" charset="-120"/>
              </a:rPr>
            </a:br>
            <a:r>
              <a:rPr kumimoji="1" lang="zh-TW" altLang="en-US" sz="4400">
                <a:solidFill>
                  <a:prstClr val="black"/>
                </a:solidFill>
                <a:latin typeface="Arial" charset="0"/>
                <a:ea typeface="標楷體" pitchFamily="65" charset="-120"/>
              </a:rPr>
              <a:t>第三層</a:t>
            </a:r>
            <a:br>
              <a:rPr kumimoji="1" lang="zh-TW" altLang="en-US" sz="4400">
                <a:solidFill>
                  <a:prstClr val="black"/>
                </a:solidFill>
                <a:latin typeface="Arial" charset="0"/>
                <a:ea typeface="標楷體" pitchFamily="65" charset="-120"/>
              </a:rPr>
            </a:br>
            <a:r>
              <a:rPr kumimoji="1" lang="zh-TW" altLang="en-US" sz="4400">
                <a:solidFill>
                  <a:prstClr val="black"/>
                </a:solidFill>
                <a:latin typeface="Arial" charset="0"/>
                <a:ea typeface="標楷體" pitchFamily="65" charset="-120"/>
              </a:rPr>
              <a:t>第四層</a:t>
            </a:r>
            <a:br>
              <a:rPr kumimoji="1" lang="zh-TW" altLang="en-US" sz="4400">
                <a:solidFill>
                  <a:prstClr val="black"/>
                </a:solidFill>
                <a:latin typeface="Arial" charset="0"/>
                <a:ea typeface="標楷體" pitchFamily="65" charset="-120"/>
              </a:rPr>
            </a:br>
            <a:r>
              <a:rPr kumimoji="1" lang="zh-TW" altLang="en-US" sz="4400">
                <a:solidFill>
                  <a:prstClr val="black"/>
                </a:solidFill>
                <a:latin typeface="Arial" charset="0"/>
                <a:ea typeface="標楷體" pitchFamily="65" charset="-120"/>
              </a:rPr>
              <a:t>第五層</a:t>
            </a:r>
          </a:p>
        </p:txBody>
      </p:sp>
      <p:sp>
        <p:nvSpPr>
          <p:cNvPr id="2" name="標題 1"/>
          <p:cNvSpPr>
            <a:spLocks noGrp="1"/>
          </p:cNvSpPr>
          <p:nvPr>
            <p:ph type="title"/>
          </p:nvPr>
        </p:nvSpPr>
        <p:spPr>
          <a:xfrm>
            <a:off x="722313" y="3305176"/>
            <a:ext cx="7772400" cy="1021556"/>
          </a:xfrm>
          <a:prstGeom prst="rect">
            <a:avLst/>
          </a:prstGeom>
        </p:spPr>
        <p:txBody>
          <a:bodyPr anchor="t"/>
          <a:lstStyle>
            <a:lvl1pPr algn="l">
              <a:defRPr sz="4000" b="1" cap="all"/>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722313" y="2180035"/>
            <a:ext cx="7772400" cy="1125140"/>
          </a:xfrm>
          <a:prstGeom prst="rect">
            <a:avLst/>
          </a:prstGeom>
        </p:spPr>
        <p:txBody>
          <a:bodyPr lIns="91272" tIns="45636" rIns="91272" bIns="45636" anchor="b"/>
          <a:lstStyle>
            <a:lvl1pPr marL="0" indent="0">
              <a:buNone/>
              <a:defRPr sz="2000">
                <a:solidFill>
                  <a:schemeClr val="tx1">
                    <a:tint val="75000"/>
                  </a:schemeClr>
                </a:solidFill>
              </a:defRPr>
            </a:lvl1pPr>
            <a:lvl2pPr marL="456194" indent="0">
              <a:buNone/>
              <a:defRPr sz="1800">
                <a:solidFill>
                  <a:schemeClr val="tx1">
                    <a:tint val="75000"/>
                  </a:schemeClr>
                </a:solidFill>
              </a:defRPr>
            </a:lvl2pPr>
            <a:lvl3pPr marL="912510" indent="0">
              <a:buNone/>
              <a:defRPr sz="1600">
                <a:solidFill>
                  <a:schemeClr val="tx1">
                    <a:tint val="75000"/>
                  </a:schemeClr>
                </a:solidFill>
              </a:defRPr>
            </a:lvl3pPr>
            <a:lvl4pPr marL="1368744" indent="0">
              <a:buNone/>
              <a:defRPr sz="1400">
                <a:solidFill>
                  <a:schemeClr val="tx1">
                    <a:tint val="75000"/>
                  </a:schemeClr>
                </a:solidFill>
              </a:defRPr>
            </a:lvl4pPr>
            <a:lvl5pPr marL="1825019" indent="0">
              <a:buNone/>
              <a:defRPr sz="1400">
                <a:solidFill>
                  <a:schemeClr val="tx1">
                    <a:tint val="75000"/>
                  </a:schemeClr>
                </a:solidFill>
              </a:defRPr>
            </a:lvl5pPr>
            <a:lvl6pPr marL="2281212" indent="0">
              <a:buNone/>
              <a:defRPr sz="1400">
                <a:solidFill>
                  <a:schemeClr val="tx1">
                    <a:tint val="75000"/>
                  </a:schemeClr>
                </a:solidFill>
              </a:defRPr>
            </a:lvl6pPr>
            <a:lvl7pPr marL="2737406" indent="0">
              <a:buNone/>
              <a:defRPr sz="1400">
                <a:solidFill>
                  <a:schemeClr val="tx1">
                    <a:tint val="75000"/>
                  </a:schemeClr>
                </a:solidFill>
              </a:defRPr>
            </a:lvl7pPr>
            <a:lvl8pPr marL="3193688" indent="0">
              <a:buNone/>
              <a:defRPr sz="1400">
                <a:solidFill>
                  <a:schemeClr val="tx1">
                    <a:tint val="75000"/>
                  </a:schemeClr>
                </a:solidFill>
              </a:defRPr>
            </a:lvl8pPr>
            <a:lvl9pPr marL="3649942" indent="0">
              <a:buNone/>
              <a:defRPr sz="1400">
                <a:solidFill>
                  <a:schemeClr val="tx1">
                    <a:tint val="75000"/>
                  </a:schemeClr>
                </a:solidFill>
              </a:defRPr>
            </a:lvl9pPr>
          </a:lstStyle>
          <a:p>
            <a:pPr lvl="0"/>
            <a:r>
              <a:rPr lang="zh-TW" altLang="en-US" smtClean="0"/>
              <a:t>按一下以編輯母片文字樣式</a:t>
            </a:r>
          </a:p>
        </p:txBody>
      </p:sp>
      <p:sp>
        <p:nvSpPr>
          <p:cNvPr id="8" name="日期版面配置區 3"/>
          <p:cNvSpPr>
            <a:spLocks noGrp="1"/>
          </p:cNvSpPr>
          <p:nvPr>
            <p:ph type="dt" sz="half" idx="10"/>
          </p:nvPr>
        </p:nvSpPr>
        <p:spPr>
          <a:xfrm>
            <a:off x="457200" y="4767347"/>
            <a:ext cx="2133600" cy="274637"/>
          </a:xfrm>
          <a:prstGeom prst="rect">
            <a:avLst/>
          </a:prstGeom>
        </p:spPr>
        <p:txBody>
          <a:bodyPr lIns="91272" tIns="45636" rIns="91272" bIns="45636"/>
          <a:lstStyle>
            <a:lvl1pPr>
              <a:defRPr>
                <a:ea typeface="新細明體" pitchFamily="18" charset="-120"/>
              </a:defRPr>
            </a:lvl1pPr>
          </a:lstStyle>
          <a:p>
            <a:pPr defTabSz="456194" fontAlgn="base">
              <a:spcBef>
                <a:spcPct val="0"/>
              </a:spcBef>
              <a:spcAft>
                <a:spcPct val="0"/>
              </a:spcAft>
              <a:defRPr/>
            </a:pPr>
            <a:fld id="{5B0BEA8D-745F-445F-B261-0898AEDDB30C}" type="datetime1">
              <a:rPr kumimoji="1" lang="zh-TW" altLang="en-US" smtClean="0">
                <a:solidFill>
                  <a:prstClr val="black"/>
                </a:solidFill>
              </a:rPr>
              <a:pPr defTabSz="456194" fontAlgn="base">
                <a:spcBef>
                  <a:spcPct val="0"/>
                </a:spcBef>
                <a:spcAft>
                  <a:spcPct val="0"/>
                </a:spcAft>
                <a:defRPr/>
              </a:pPr>
              <a:t>2019/12/30</a:t>
            </a:fld>
            <a:endParaRPr kumimoji="1" lang="en-US" altLang="zh-TW" dirty="0">
              <a:solidFill>
                <a:prstClr val="black"/>
              </a:solidFill>
            </a:endParaRPr>
          </a:p>
        </p:txBody>
      </p:sp>
      <p:sp>
        <p:nvSpPr>
          <p:cNvPr id="9" name="頁尾版面配置區 4"/>
          <p:cNvSpPr>
            <a:spLocks noGrp="1"/>
          </p:cNvSpPr>
          <p:nvPr>
            <p:ph type="ftr" sz="quarter" idx="11"/>
          </p:nvPr>
        </p:nvSpPr>
        <p:spPr>
          <a:xfrm>
            <a:off x="3124200" y="4767347"/>
            <a:ext cx="2895600" cy="274637"/>
          </a:xfrm>
          <a:prstGeom prst="rect">
            <a:avLst/>
          </a:prstGeom>
        </p:spPr>
        <p:txBody>
          <a:bodyPr lIns="91272" tIns="45636" rIns="91272" bIns="45636"/>
          <a:lstStyle>
            <a:lvl1pPr>
              <a:defRPr>
                <a:ea typeface="新細明體" pitchFamily="18" charset="-120"/>
              </a:defRPr>
            </a:lvl1pPr>
          </a:lstStyle>
          <a:p>
            <a:pPr defTabSz="456194" fontAlgn="base">
              <a:spcBef>
                <a:spcPct val="0"/>
              </a:spcBef>
              <a:spcAft>
                <a:spcPct val="0"/>
              </a:spcAft>
              <a:defRPr/>
            </a:pPr>
            <a:endParaRPr kumimoji="1" lang="zh-TW" altLang="en-US">
              <a:solidFill>
                <a:prstClr val="black"/>
              </a:solidFill>
            </a:endParaRPr>
          </a:p>
        </p:txBody>
      </p:sp>
      <p:sp>
        <p:nvSpPr>
          <p:cNvPr id="10" name="投影片編號版面配置區 5"/>
          <p:cNvSpPr>
            <a:spLocks noGrp="1"/>
          </p:cNvSpPr>
          <p:nvPr>
            <p:ph type="sldNum" sz="quarter" idx="12"/>
          </p:nvPr>
        </p:nvSpPr>
        <p:spPr>
          <a:xfrm>
            <a:off x="6934200" y="4767347"/>
            <a:ext cx="2133600" cy="274637"/>
          </a:xfrm>
        </p:spPr>
        <p:txBody>
          <a:bodyPr/>
          <a:lstStyle>
            <a:lvl1pPr>
              <a:defRPr/>
            </a:lvl1pPr>
          </a:lstStyle>
          <a:p>
            <a:pPr>
              <a:defRPr/>
            </a:pPr>
            <a:fld id="{7986EA79-7FB5-4519-802F-617C9A990B9B}" type="slidenum">
              <a:rPr lang="zh-TW" altLang="en-US"/>
              <a:pPr>
                <a:defRPr/>
              </a:pPr>
              <a:t>‹#›</a:t>
            </a:fld>
            <a:endParaRPr lang="en-US" altLang="zh-TW" dirty="0"/>
          </a:p>
        </p:txBody>
      </p:sp>
    </p:spTree>
    <p:extLst>
      <p:ext uri="{BB962C8B-B14F-4D97-AF65-F5344CB8AC3E}">
        <p14:creationId xmlns:p14="http://schemas.microsoft.com/office/powerpoint/2010/main" val="88280181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twoObj" preserve="1">
  <p:cSld name="兩項物件">
    <p:spTree>
      <p:nvGrpSpPr>
        <p:cNvPr id="1" name=""/>
        <p:cNvGrpSpPr/>
        <p:nvPr/>
      </p:nvGrpSpPr>
      <p:grpSpPr>
        <a:xfrm>
          <a:off x="0" y="0"/>
          <a:ext cx="0" cy="0"/>
          <a:chOff x="0" y="0"/>
          <a:chExt cx="0" cy="0"/>
        </a:xfrm>
      </p:grpSpPr>
      <p:sp>
        <p:nvSpPr>
          <p:cNvPr id="5" name="矩形 4"/>
          <p:cNvSpPr/>
          <p:nvPr userDrawn="1"/>
        </p:nvSpPr>
        <p:spPr>
          <a:xfrm>
            <a:off x="1" y="4667250"/>
            <a:ext cx="4105275" cy="47625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lIns="91272" tIns="45636" rIns="91272" bIns="45636" anchor="ctr"/>
          <a:lstStyle/>
          <a:p>
            <a:pPr algn="ctr" defTabSz="456194" fontAlgn="base">
              <a:spcBef>
                <a:spcPct val="0"/>
              </a:spcBef>
              <a:spcAft>
                <a:spcPct val="0"/>
              </a:spcAft>
              <a:defRPr/>
            </a:pPr>
            <a:endParaRPr kumimoji="1" lang="zh-TW" altLang="en-US">
              <a:solidFill>
                <a:prstClr val="white"/>
              </a:solidFill>
            </a:endParaRPr>
          </a:p>
        </p:txBody>
      </p:sp>
      <p:pic>
        <p:nvPicPr>
          <p:cNvPr id="6" name="圖片 6" descr="confidential-C.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 y="963621"/>
            <a:ext cx="9161463" cy="417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標題 1"/>
          <p:cNvSpPr txBox="1">
            <a:spLocks/>
          </p:cNvSpPr>
          <p:nvPr userDrawn="1"/>
        </p:nvSpPr>
        <p:spPr>
          <a:xfrm>
            <a:off x="6" y="2"/>
            <a:ext cx="9143999" cy="671536"/>
          </a:xfrm>
          <a:prstGeom prst="rect">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path path="circle">
              <a:fillToRect l="50000" t="50000" r="50000" b="50000"/>
            </a:path>
            <a:tileRect/>
          </a:gradFill>
          <a:ln w="9525">
            <a:noFill/>
            <a:miter lim="800000"/>
            <a:headEnd/>
            <a:tailEnd/>
          </a:ln>
          <a:effectLst/>
        </p:spPr>
        <p:txBody>
          <a:bodyPr lIns="91272" tIns="45636" rIns="91272" bIns="45636" anchor="ctr">
            <a:spAutoFit/>
          </a:bodyPr>
          <a:lstStyle/>
          <a:p>
            <a:pPr algn="ctr" defTabSz="456194" eaLnBrk="0" fontAlgn="base" hangingPunct="0">
              <a:spcBef>
                <a:spcPct val="0"/>
              </a:spcBef>
              <a:spcAft>
                <a:spcPct val="0"/>
              </a:spcAft>
              <a:defRPr/>
            </a:pPr>
            <a:endParaRPr kumimoji="1" lang="zh-TW" altLang="en-US" sz="3600" b="1" dirty="0">
              <a:solidFill>
                <a:prstClr val="white"/>
              </a:solidFill>
              <a:latin typeface="Arial"/>
              <a:ea typeface="標楷體"/>
              <a:cs typeface="Arial" pitchFamily="34" charset="0"/>
              <a:sym typeface="標楷體"/>
            </a:endParaRPr>
          </a:p>
        </p:txBody>
      </p:sp>
      <p:sp>
        <p:nvSpPr>
          <p:cNvPr id="8" name="文字版面配置區 2"/>
          <p:cNvSpPr>
            <a:spLocks noGrp="1"/>
          </p:cNvSpPr>
          <p:nvPr/>
        </p:nvSpPr>
        <p:spPr bwMode="auto">
          <a:xfrm>
            <a:off x="0" y="671519"/>
            <a:ext cx="9144000" cy="4098925"/>
          </a:xfrm>
          <a:prstGeom prst="rect">
            <a:avLst/>
          </a:prstGeom>
          <a:noFill/>
          <a:ln w="9525">
            <a:noFill/>
            <a:miter lim="800000"/>
            <a:headEnd/>
            <a:tailEnd/>
          </a:ln>
        </p:spPr>
        <p:txBody>
          <a:bodyPr lIns="91272" tIns="45636" rIns="91272" bIns="45636"/>
          <a:lstStyle/>
          <a:p>
            <a:pPr algn="ctr" defTabSz="456194" eaLnBrk="0" fontAlgn="base" hangingPunct="0">
              <a:spcBef>
                <a:spcPct val="0"/>
              </a:spcBef>
              <a:spcAft>
                <a:spcPct val="0"/>
              </a:spcAft>
              <a:defRPr/>
            </a:pPr>
            <a:r>
              <a:rPr kumimoji="1" lang="zh-TW" altLang="en-US" sz="4400">
                <a:solidFill>
                  <a:prstClr val="black"/>
                </a:solidFill>
                <a:latin typeface="Arial" charset="0"/>
                <a:ea typeface="標楷體" pitchFamily="65" charset="-120"/>
              </a:rPr>
              <a:t>第二層</a:t>
            </a:r>
            <a:br>
              <a:rPr kumimoji="1" lang="zh-TW" altLang="en-US" sz="4400">
                <a:solidFill>
                  <a:prstClr val="black"/>
                </a:solidFill>
                <a:latin typeface="Arial" charset="0"/>
                <a:ea typeface="標楷體" pitchFamily="65" charset="-120"/>
              </a:rPr>
            </a:br>
            <a:r>
              <a:rPr kumimoji="1" lang="zh-TW" altLang="en-US" sz="4400">
                <a:solidFill>
                  <a:prstClr val="black"/>
                </a:solidFill>
                <a:latin typeface="Arial" charset="0"/>
                <a:ea typeface="標楷體" pitchFamily="65" charset="-120"/>
              </a:rPr>
              <a:t>第三層</a:t>
            </a:r>
            <a:br>
              <a:rPr kumimoji="1" lang="zh-TW" altLang="en-US" sz="4400">
                <a:solidFill>
                  <a:prstClr val="black"/>
                </a:solidFill>
                <a:latin typeface="Arial" charset="0"/>
                <a:ea typeface="標楷體" pitchFamily="65" charset="-120"/>
              </a:rPr>
            </a:br>
            <a:r>
              <a:rPr kumimoji="1" lang="zh-TW" altLang="en-US" sz="4400">
                <a:solidFill>
                  <a:prstClr val="black"/>
                </a:solidFill>
                <a:latin typeface="Arial" charset="0"/>
                <a:ea typeface="標楷體" pitchFamily="65" charset="-120"/>
              </a:rPr>
              <a:t>第四層</a:t>
            </a:r>
            <a:br>
              <a:rPr kumimoji="1" lang="zh-TW" altLang="en-US" sz="4400">
                <a:solidFill>
                  <a:prstClr val="black"/>
                </a:solidFill>
                <a:latin typeface="Arial" charset="0"/>
                <a:ea typeface="標楷體" pitchFamily="65" charset="-120"/>
              </a:rPr>
            </a:br>
            <a:r>
              <a:rPr kumimoji="1" lang="zh-TW" altLang="en-US" sz="4400">
                <a:solidFill>
                  <a:prstClr val="black"/>
                </a:solidFill>
                <a:latin typeface="Arial" charset="0"/>
                <a:ea typeface="標楷體" pitchFamily="65" charset="-120"/>
              </a:rPr>
              <a:t>第五層</a:t>
            </a:r>
          </a:p>
        </p:txBody>
      </p:sp>
      <p:sp>
        <p:nvSpPr>
          <p:cNvPr id="2" name="標題 1"/>
          <p:cNvSpPr>
            <a:spLocks noGrp="1"/>
          </p:cNvSpPr>
          <p:nvPr>
            <p:ph type="title"/>
          </p:nvPr>
        </p:nvSpPr>
        <p:spPr>
          <a:xfrm>
            <a:off x="457200" y="205978"/>
            <a:ext cx="8229600" cy="857250"/>
          </a:xfrm>
          <a:prstGeom prst="rect">
            <a:avLst/>
          </a:prstGeom>
        </p:spPr>
        <p:txBody>
          <a:bodyPr/>
          <a:lstStyle/>
          <a:p>
            <a:r>
              <a:rPr lang="zh-TW" altLang="en-US" smtClean="0"/>
              <a:t>按一下以編輯母片標題樣式</a:t>
            </a:r>
            <a:endParaRPr lang="zh-TW" altLang="en-US"/>
          </a:p>
        </p:txBody>
      </p:sp>
      <p:sp>
        <p:nvSpPr>
          <p:cNvPr id="3" name="內容版面配置區 2"/>
          <p:cNvSpPr>
            <a:spLocks noGrp="1"/>
          </p:cNvSpPr>
          <p:nvPr>
            <p:ph sz="half" idx="1"/>
          </p:nvPr>
        </p:nvSpPr>
        <p:spPr>
          <a:xfrm>
            <a:off x="457200" y="1200151"/>
            <a:ext cx="4038600" cy="3394472"/>
          </a:xfrm>
          <a:prstGeom prst="rect">
            <a:avLst/>
          </a:prstGeom>
        </p:spPr>
        <p:txBody>
          <a:bodyPr lIns="91272" tIns="45636" rIns="91272" bIns="45636"/>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4648200" y="1200151"/>
            <a:ext cx="4038600" cy="3394472"/>
          </a:xfrm>
          <a:prstGeom prst="rect">
            <a:avLst/>
          </a:prstGeom>
        </p:spPr>
        <p:txBody>
          <a:bodyPr lIns="91272" tIns="45636" rIns="91272" bIns="45636"/>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9" name="日期版面配置區 3"/>
          <p:cNvSpPr>
            <a:spLocks noGrp="1"/>
          </p:cNvSpPr>
          <p:nvPr>
            <p:ph type="dt" sz="half" idx="10"/>
          </p:nvPr>
        </p:nvSpPr>
        <p:spPr>
          <a:xfrm>
            <a:off x="457200" y="4767347"/>
            <a:ext cx="2133600" cy="274637"/>
          </a:xfrm>
          <a:prstGeom prst="rect">
            <a:avLst/>
          </a:prstGeom>
        </p:spPr>
        <p:txBody>
          <a:bodyPr lIns="91272" tIns="45636" rIns="91272" bIns="45636"/>
          <a:lstStyle>
            <a:lvl1pPr>
              <a:defRPr>
                <a:ea typeface="新細明體" pitchFamily="18" charset="-120"/>
              </a:defRPr>
            </a:lvl1pPr>
          </a:lstStyle>
          <a:p>
            <a:pPr defTabSz="456194" fontAlgn="base">
              <a:spcBef>
                <a:spcPct val="0"/>
              </a:spcBef>
              <a:spcAft>
                <a:spcPct val="0"/>
              </a:spcAft>
              <a:defRPr/>
            </a:pPr>
            <a:fld id="{47CA721A-1386-4BF3-B51E-A62CD6222EF3}" type="datetime1">
              <a:rPr kumimoji="1" lang="zh-TW" altLang="en-US" smtClean="0">
                <a:solidFill>
                  <a:prstClr val="black"/>
                </a:solidFill>
              </a:rPr>
              <a:pPr defTabSz="456194" fontAlgn="base">
                <a:spcBef>
                  <a:spcPct val="0"/>
                </a:spcBef>
                <a:spcAft>
                  <a:spcPct val="0"/>
                </a:spcAft>
                <a:defRPr/>
              </a:pPr>
              <a:t>2019/12/30</a:t>
            </a:fld>
            <a:endParaRPr kumimoji="1" lang="en-US" altLang="zh-TW" dirty="0">
              <a:solidFill>
                <a:prstClr val="black"/>
              </a:solidFill>
            </a:endParaRPr>
          </a:p>
        </p:txBody>
      </p:sp>
      <p:sp>
        <p:nvSpPr>
          <p:cNvPr id="10" name="頁尾版面配置區 4"/>
          <p:cNvSpPr>
            <a:spLocks noGrp="1"/>
          </p:cNvSpPr>
          <p:nvPr>
            <p:ph type="ftr" sz="quarter" idx="11"/>
          </p:nvPr>
        </p:nvSpPr>
        <p:spPr>
          <a:xfrm>
            <a:off x="3124200" y="4767347"/>
            <a:ext cx="2895600" cy="274637"/>
          </a:xfrm>
          <a:prstGeom prst="rect">
            <a:avLst/>
          </a:prstGeom>
        </p:spPr>
        <p:txBody>
          <a:bodyPr lIns="91272" tIns="45636" rIns="91272" bIns="45636"/>
          <a:lstStyle>
            <a:lvl1pPr>
              <a:defRPr>
                <a:ea typeface="新細明體" pitchFamily="18" charset="-120"/>
              </a:defRPr>
            </a:lvl1pPr>
          </a:lstStyle>
          <a:p>
            <a:pPr defTabSz="456194" fontAlgn="base">
              <a:spcBef>
                <a:spcPct val="0"/>
              </a:spcBef>
              <a:spcAft>
                <a:spcPct val="0"/>
              </a:spcAft>
              <a:defRPr/>
            </a:pPr>
            <a:endParaRPr kumimoji="1" lang="zh-TW" altLang="en-US">
              <a:solidFill>
                <a:prstClr val="black"/>
              </a:solidFill>
            </a:endParaRPr>
          </a:p>
        </p:txBody>
      </p:sp>
      <p:sp>
        <p:nvSpPr>
          <p:cNvPr id="11" name="投影片編號版面配置區 5"/>
          <p:cNvSpPr>
            <a:spLocks noGrp="1"/>
          </p:cNvSpPr>
          <p:nvPr>
            <p:ph type="sldNum" sz="quarter" idx="12"/>
          </p:nvPr>
        </p:nvSpPr>
        <p:spPr>
          <a:xfrm>
            <a:off x="6934200" y="4767347"/>
            <a:ext cx="2133600" cy="274637"/>
          </a:xfrm>
        </p:spPr>
        <p:txBody>
          <a:bodyPr/>
          <a:lstStyle>
            <a:lvl1pPr>
              <a:defRPr/>
            </a:lvl1pPr>
          </a:lstStyle>
          <a:p>
            <a:pPr>
              <a:defRPr/>
            </a:pPr>
            <a:fld id="{D72080CF-97F2-43B8-BF20-963E0D97A6D0}" type="slidenum">
              <a:rPr lang="zh-TW" altLang="en-US"/>
              <a:pPr>
                <a:defRPr/>
              </a:pPr>
              <a:t>‹#›</a:t>
            </a:fld>
            <a:endParaRPr lang="en-US" altLang="zh-TW" dirty="0"/>
          </a:p>
        </p:txBody>
      </p:sp>
    </p:spTree>
    <p:extLst>
      <p:ext uri="{BB962C8B-B14F-4D97-AF65-F5344CB8AC3E}">
        <p14:creationId xmlns:p14="http://schemas.microsoft.com/office/powerpoint/2010/main" val="115904858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twoTxTwoObj" preserve="1">
  <p:cSld name="比較">
    <p:spTree>
      <p:nvGrpSpPr>
        <p:cNvPr id="1" name=""/>
        <p:cNvGrpSpPr/>
        <p:nvPr/>
      </p:nvGrpSpPr>
      <p:grpSpPr>
        <a:xfrm>
          <a:off x="0" y="0"/>
          <a:ext cx="0" cy="0"/>
          <a:chOff x="0" y="0"/>
          <a:chExt cx="0" cy="0"/>
        </a:xfrm>
      </p:grpSpPr>
      <p:sp>
        <p:nvSpPr>
          <p:cNvPr id="7" name="矩形 6"/>
          <p:cNvSpPr/>
          <p:nvPr userDrawn="1"/>
        </p:nvSpPr>
        <p:spPr>
          <a:xfrm>
            <a:off x="1" y="4667250"/>
            <a:ext cx="4105275" cy="47625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lIns="91272" tIns="45636" rIns="91272" bIns="45636" anchor="ctr"/>
          <a:lstStyle/>
          <a:p>
            <a:pPr algn="ctr" defTabSz="456194" fontAlgn="base">
              <a:spcBef>
                <a:spcPct val="0"/>
              </a:spcBef>
              <a:spcAft>
                <a:spcPct val="0"/>
              </a:spcAft>
              <a:defRPr/>
            </a:pPr>
            <a:endParaRPr kumimoji="1" lang="zh-TW" altLang="en-US">
              <a:solidFill>
                <a:prstClr val="white"/>
              </a:solidFill>
            </a:endParaRPr>
          </a:p>
        </p:txBody>
      </p:sp>
      <p:pic>
        <p:nvPicPr>
          <p:cNvPr id="8" name="圖片 6" descr="confidential-C.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 y="963621"/>
            <a:ext cx="9161463" cy="417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標題 1"/>
          <p:cNvSpPr txBox="1">
            <a:spLocks/>
          </p:cNvSpPr>
          <p:nvPr userDrawn="1"/>
        </p:nvSpPr>
        <p:spPr>
          <a:xfrm>
            <a:off x="6" y="2"/>
            <a:ext cx="9143999" cy="671536"/>
          </a:xfrm>
          <a:prstGeom prst="rect">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path path="circle">
              <a:fillToRect l="50000" t="50000" r="50000" b="50000"/>
            </a:path>
            <a:tileRect/>
          </a:gradFill>
          <a:ln w="9525">
            <a:noFill/>
            <a:miter lim="800000"/>
            <a:headEnd/>
            <a:tailEnd/>
          </a:ln>
          <a:effectLst/>
        </p:spPr>
        <p:txBody>
          <a:bodyPr lIns="91272" tIns="45636" rIns="91272" bIns="45636" anchor="ctr">
            <a:spAutoFit/>
          </a:bodyPr>
          <a:lstStyle/>
          <a:p>
            <a:pPr algn="ctr" defTabSz="456194" eaLnBrk="0" fontAlgn="base" hangingPunct="0">
              <a:spcBef>
                <a:spcPct val="0"/>
              </a:spcBef>
              <a:spcAft>
                <a:spcPct val="0"/>
              </a:spcAft>
              <a:defRPr/>
            </a:pPr>
            <a:endParaRPr kumimoji="1" lang="zh-TW" altLang="en-US" sz="3600" b="1" dirty="0">
              <a:solidFill>
                <a:prstClr val="white"/>
              </a:solidFill>
              <a:latin typeface="Arial"/>
              <a:ea typeface="標楷體"/>
              <a:cs typeface="Arial" pitchFamily="34" charset="0"/>
              <a:sym typeface="標楷體"/>
            </a:endParaRPr>
          </a:p>
        </p:txBody>
      </p:sp>
      <p:sp>
        <p:nvSpPr>
          <p:cNvPr id="10" name="文字版面配置區 2"/>
          <p:cNvSpPr>
            <a:spLocks noGrp="1"/>
          </p:cNvSpPr>
          <p:nvPr/>
        </p:nvSpPr>
        <p:spPr bwMode="auto">
          <a:xfrm>
            <a:off x="0" y="671519"/>
            <a:ext cx="9144000" cy="4098925"/>
          </a:xfrm>
          <a:prstGeom prst="rect">
            <a:avLst/>
          </a:prstGeom>
          <a:noFill/>
          <a:ln w="9525">
            <a:noFill/>
            <a:miter lim="800000"/>
            <a:headEnd/>
            <a:tailEnd/>
          </a:ln>
        </p:spPr>
        <p:txBody>
          <a:bodyPr lIns="91272" tIns="45636" rIns="91272" bIns="45636"/>
          <a:lstStyle/>
          <a:p>
            <a:pPr algn="ctr" defTabSz="456194" eaLnBrk="0" fontAlgn="base" hangingPunct="0">
              <a:spcBef>
                <a:spcPct val="0"/>
              </a:spcBef>
              <a:spcAft>
                <a:spcPct val="0"/>
              </a:spcAft>
              <a:defRPr/>
            </a:pPr>
            <a:r>
              <a:rPr kumimoji="1" lang="zh-TW" altLang="en-US" sz="4400">
                <a:solidFill>
                  <a:prstClr val="black"/>
                </a:solidFill>
                <a:latin typeface="Arial" charset="0"/>
                <a:ea typeface="標楷體" pitchFamily="65" charset="-120"/>
              </a:rPr>
              <a:t>第二層</a:t>
            </a:r>
            <a:br>
              <a:rPr kumimoji="1" lang="zh-TW" altLang="en-US" sz="4400">
                <a:solidFill>
                  <a:prstClr val="black"/>
                </a:solidFill>
                <a:latin typeface="Arial" charset="0"/>
                <a:ea typeface="標楷體" pitchFamily="65" charset="-120"/>
              </a:rPr>
            </a:br>
            <a:r>
              <a:rPr kumimoji="1" lang="zh-TW" altLang="en-US" sz="4400">
                <a:solidFill>
                  <a:prstClr val="black"/>
                </a:solidFill>
                <a:latin typeface="Arial" charset="0"/>
                <a:ea typeface="標楷體" pitchFamily="65" charset="-120"/>
              </a:rPr>
              <a:t>第三層</a:t>
            </a:r>
            <a:br>
              <a:rPr kumimoji="1" lang="zh-TW" altLang="en-US" sz="4400">
                <a:solidFill>
                  <a:prstClr val="black"/>
                </a:solidFill>
                <a:latin typeface="Arial" charset="0"/>
                <a:ea typeface="標楷體" pitchFamily="65" charset="-120"/>
              </a:rPr>
            </a:br>
            <a:r>
              <a:rPr kumimoji="1" lang="zh-TW" altLang="en-US" sz="4400">
                <a:solidFill>
                  <a:prstClr val="black"/>
                </a:solidFill>
                <a:latin typeface="Arial" charset="0"/>
                <a:ea typeface="標楷體" pitchFamily="65" charset="-120"/>
              </a:rPr>
              <a:t>第四層</a:t>
            </a:r>
            <a:br>
              <a:rPr kumimoji="1" lang="zh-TW" altLang="en-US" sz="4400">
                <a:solidFill>
                  <a:prstClr val="black"/>
                </a:solidFill>
                <a:latin typeface="Arial" charset="0"/>
                <a:ea typeface="標楷體" pitchFamily="65" charset="-120"/>
              </a:rPr>
            </a:br>
            <a:r>
              <a:rPr kumimoji="1" lang="zh-TW" altLang="en-US" sz="4400">
                <a:solidFill>
                  <a:prstClr val="black"/>
                </a:solidFill>
                <a:latin typeface="Arial" charset="0"/>
                <a:ea typeface="標楷體" pitchFamily="65" charset="-120"/>
              </a:rPr>
              <a:t>第五層</a:t>
            </a:r>
          </a:p>
        </p:txBody>
      </p:sp>
      <p:sp>
        <p:nvSpPr>
          <p:cNvPr id="2" name="標題 1"/>
          <p:cNvSpPr>
            <a:spLocks noGrp="1"/>
          </p:cNvSpPr>
          <p:nvPr>
            <p:ph type="title"/>
          </p:nvPr>
        </p:nvSpPr>
        <p:spPr>
          <a:xfrm>
            <a:off x="457200" y="205978"/>
            <a:ext cx="8229600" cy="857250"/>
          </a:xfrm>
          <a:prstGeom prst="rect">
            <a:avLst/>
          </a:prstGeom>
        </p:spPr>
        <p:txBody>
          <a:bodyPr/>
          <a:lstStyle>
            <a:lvl1pPr>
              <a:defRPr/>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457200" y="1151335"/>
            <a:ext cx="4040188" cy="479822"/>
          </a:xfrm>
          <a:prstGeom prst="rect">
            <a:avLst/>
          </a:prstGeom>
        </p:spPr>
        <p:txBody>
          <a:bodyPr lIns="91272" tIns="45636" rIns="91272" bIns="45636" anchor="b"/>
          <a:lstStyle>
            <a:lvl1pPr marL="0" indent="0">
              <a:buNone/>
              <a:defRPr sz="2400" b="1"/>
            </a:lvl1pPr>
            <a:lvl2pPr marL="456194" indent="0">
              <a:buNone/>
              <a:defRPr sz="2000" b="1"/>
            </a:lvl2pPr>
            <a:lvl3pPr marL="912510" indent="0">
              <a:buNone/>
              <a:defRPr sz="1800" b="1"/>
            </a:lvl3pPr>
            <a:lvl4pPr marL="1368744" indent="0">
              <a:buNone/>
              <a:defRPr sz="1600" b="1"/>
            </a:lvl4pPr>
            <a:lvl5pPr marL="1825019" indent="0">
              <a:buNone/>
              <a:defRPr sz="1600" b="1"/>
            </a:lvl5pPr>
            <a:lvl6pPr marL="2281212" indent="0">
              <a:buNone/>
              <a:defRPr sz="1600" b="1"/>
            </a:lvl6pPr>
            <a:lvl7pPr marL="2737406" indent="0">
              <a:buNone/>
              <a:defRPr sz="1600" b="1"/>
            </a:lvl7pPr>
            <a:lvl8pPr marL="3193688" indent="0">
              <a:buNone/>
              <a:defRPr sz="1600" b="1"/>
            </a:lvl8pPr>
            <a:lvl9pPr marL="3649942" indent="0">
              <a:buNone/>
              <a:defRPr sz="1600" b="1"/>
            </a:lvl9pPr>
          </a:lstStyle>
          <a:p>
            <a:pPr lvl="0"/>
            <a:r>
              <a:rPr lang="zh-TW" altLang="en-US" smtClean="0"/>
              <a:t>按一下以編輯母片文字樣式</a:t>
            </a:r>
          </a:p>
        </p:txBody>
      </p:sp>
      <p:sp>
        <p:nvSpPr>
          <p:cNvPr id="4" name="內容版面配置區 3"/>
          <p:cNvSpPr>
            <a:spLocks noGrp="1"/>
          </p:cNvSpPr>
          <p:nvPr>
            <p:ph sz="half" idx="2"/>
          </p:nvPr>
        </p:nvSpPr>
        <p:spPr>
          <a:xfrm>
            <a:off x="457200" y="1631156"/>
            <a:ext cx="4040188" cy="2963466"/>
          </a:xfrm>
          <a:prstGeom prst="rect">
            <a:avLst/>
          </a:prstGeom>
        </p:spPr>
        <p:txBody>
          <a:bodyPr lIns="91272" tIns="45636" rIns="91272" bIns="45636"/>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文字版面配置區 4"/>
          <p:cNvSpPr>
            <a:spLocks noGrp="1"/>
          </p:cNvSpPr>
          <p:nvPr>
            <p:ph type="body" sz="quarter" idx="3"/>
          </p:nvPr>
        </p:nvSpPr>
        <p:spPr>
          <a:xfrm>
            <a:off x="4645110" y="1151335"/>
            <a:ext cx="4041775" cy="479822"/>
          </a:xfrm>
          <a:prstGeom prst="rect">
            <a:avLst/>
          </a:prstGeom>
        </p:spPr>
        <p:txBody>
          <a:bodyPr lIns="91272" tIns="45636" rIns="91272" bIns="45636" anchor="b"/>
          <a:lstStyle>
            <a:lvl1pPr marL="0" indent="0">
              <a:buNone/>
              <a:defRPr sz="2400" b="1"/>
            </a:lvl1pPr>
            <a:lvl2pPr marL="456194" indent="0">
              <a:buNone/>
              <a:defRPr sz="2000" b="1"/>
            </a:lvl2pPr>
            <a:lvl3pPr marL="912510" indent="0">
              <a:buNone/>
              <a:defRPr sz="1800" b="1"/>
            </a:lvl3pPr>
            <a:lvl4pPr marL="1368744" indent="0">
              <a:buNone/>
              <a:defRPr sz="1600" b="1"/>
            </a:lvl4pPr>
            <a:lvl5pPr marL="1825019" indent="0">
              <a:buNone/>
              <a:defRPr sz="1600" b="1"/>
            </a:lvl5pPr>
            <a:lvl6pPr marL="2281212" indent="0">
              <a:buNone/>
              <a:defRPr sz="1600" b="1"/>
            </a:lvl6pPr>
            <a:lvl7pPr marL="2737406" indent="0">
              <a:buNone/>
              <a:defRPr sz="1600" b="1"/>
            </a:lvl7pPr>
            <a:lvl8pPr marL="3193688" indent="0">
              <a:buNone/>
              <a:defRPr sz="1600" b="1"/>
            </a:lvl8pPr>
            <a:lvl9pPr marL="3649942" indent="0">
              <a:buNone/>
              <a:defRPr sz="1600" b="1"/>
            </a:lvl9pPr>
          </a:lstStyle>
          <a:p>
            <a:pPr lvl="0"/>
            <a:r>
              <a:rPr lang="zh-TW" altLang="en-US" smtClean="0"/>
              <a:t>按一下以編輯母片文字樣式</a:t>
            </a:r>
          </a:p>
        </p:txBody>
      </p:sp>
      <p:sp>
        <p:nvSpPr>
          <p:cNvPr id="6" name="內容版面配置區 5"/>
          <p:cNvSpPr>
            <a:spLocks noGrp="1"/>
          </p:cNvSpPr>
          <p:nvPr>
            <p:ph sz="quarter" idx="4"/>
          </p:nvPr>
        </p:nvSpPr>
        <p:spPr>
          <a:xfrm>
            <a:off x="4645110" y="1631156"/>
            <a:ext cx="4041775" cy="2963466"/>
          </a:xfrm>
          <a:prstGeom prst="rect">
            <a:avLst/>
          </a:prstGeom>
        </p:spPr>
        <p:txBody>
          <a:bodyPr lIns="91272" tIns="45636" rIns="91272" bIns="45636"/>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11" name="日期版面配置區 3"/>
          <p:cNvSpPr>
            <a:spLocks noGrp="1"/>
          </p:cNvSpPr>
          <p:nvPr>
            <p:ph type="dt" sz="half" idx="10"/>
          </p:nvPr>
        </p:nvSpPr>
        <p:spPr>
          <a:xfrm>
            <a:off x="457200" y="4767347"/>
            <a:ext cx="2133600" cy="274637"/>
          </a:xfrm>
          <a:prstGeom prst="rect">
            <a:avLst/>
          </a:prstGeom>
        </p:spPr>
        <p:txBody>
          <a:bodyPr lIns="91272" tIns="45636" rIns="91272" bIns="45636"/>
          <a:lstStyle>
            <a:lvl1pPr>
              <a:defRPr>
                <a:ea typeface="新細明體" pitchFamily="18" charset="-120"/>
              </a:defRPr>
            </a:lvl1pPr>
          </a:lstStyle>
          <a:p>
            <a:pPr defTabSz="456194" fontAlgn="base">
              <a:spcBef>
                <a:spcPct val="0"/>
              </a:spcBef>
              <a:spcAft>
                <a:spcPct val="0"/>
              </a:spcAft>
              <a:defRPr/>
            </a:pPr>
            <a:fld id="{2F0DEF41-A322-43A9-B9DB-A0C13AD948ED}" type="datetime1">
              <a:rPr kumimoji="1" lang="zh-TW" altLang="en-US" smtClean="0">
                <a:solidFill>
                  <a:prstClr val="black"/>
                </a:solidFill>
              </a:rPr>
              <a:pPr defTabSz="456194" fontAlgn="base">
                <a:spcBef>
                  <a:spcPct val="0"/>
                </a:spcBef>
                <a:spcAft>
                  <a:spcPct val="0"/>
                </a:spcAft>
                <a:defRPr/>
              </a:pPr>
              <a:t>2019/12/30</a:t>
            </a:fld>
            <a:endParaRPr kumimoji="1" lang="en-US" altLang="zh-TW" dirty="0">
              <a:solidFill>
                <a:prstClr val="black"/>
              </a:solidFill>
            </a:endParaRPr>
          </a:p>
        </p:txBody>
      </p:sp>
      <p:sp>
        <p:nvSpPr>
          <p:cNvPr id="12" name="頁尾版面配置區 4"/>
          <p:cNvSpPr>
            <a:spLocks noGrp="1"/>
          </p:cNvSpPr>
          <p:nvPr>
            <p:ph type="ftr" sz="quarter" idx="11"/>
          </p:nvPr>
        </p:nvSpPr>
        <p:spPr>
          <a:xfrm>
            <a:off x="3124200" y="4767347"/>
            <a:ext cx="2895600" cy="274637"/>
          </a:xfrm>
          <a:prstGeom prst="rect">
            <a:avLst/>
          </a:prstGeom>
        </p:spPr>
        <p:txBody>
          <a:bodyPr lIns="91272" tIns="45636" rIns="91272" bIns="45636"/>
          <a:lstStyle>
            <a:lvl1pPr>
              <a:defRPr>
                <a:ea typeface="新細明體" pitchFamily="18" charset="-120"/>
              </a:defRPr>
            </a:lvl1pPr>
          </a:lstStyle>
          <a:p>
            <a:pPr defTabSz="456194" fontAlgn="base">
              <a:spcBef>
                <a:spcPct val="0"/>
              </a:spcBef>
              <a:spcAft>
                <a:spcPct val="0"/>
              </a:spcAft>
              <a:defRPr/>
            </a:pPr>
            <a:endParaRPr kumimoji="1" lang="zh-TW" altLang="en-US">
              <a:solidFill>
                <a:prstClr val="black"/>
              </a:solidFill>
            </a:endParaRPr>
          </a:p>
        </p:txBody>
      </p:sp>
      <p:sp>
        <p:nvSpPr>
          <p:cNvPr id="13" name="投影片編號版面配置區 5"/>
          <p:cNvSpPr>
            <a:spLocks noGrp="1"/>
          </p:cNvSpPr>
          <p:nvPr>
            <p:ph type="sldNum" sz="quarter" idx="12"/>
          </p:nvPr>
        </p:nvSpPr>
        <p:spPr>
          <a:xfrm>
            <a:off x="6934200" y="4767347"/>
            <a:ext cx="2133600" cy="274637"/>
          </a:xfrm>
        </p:spPr>
        <p:txBody>
          <a:bodyPr/>
          <a:lstStyle>
            <a:lvl1pPr>
              <a:defRPr/>
            </a:lvl1pPr>
          </a:lstStyle>
          <a:p>
            <a:pPr>
              <a:defRPr/>
            </a:pPr>
            <a:fld id="{454CBE4F-5A59-4D1B-829D-19779E12E058}" type="slidenum">
              <a:rPr lang="zh-TW" altLang="en-US"/>
              <a:pPr>
                <a:defRPr/>
              </a:pPr>
              <a:t>‹#›</a:t>
            </a:fld>
            <a:endParaRPr lang="en-US" altLang="zh-TW" dirty="0"/>
          </a:p>
        </p:txBody>
      </p:sp>
    </p:spTree>
    <p:extLst>
      <p:ext uri="{BB962C8B-B14F-4D97-AF65-F5344CB8AC3E}">
        <p14:creationId xmlns:p14="http://schemas.microsoft.com/office/powerpoint/2010/main" val="242188646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itleOnly" preserve="1">
  <p:cSld name="只有標題">
    <p:spTree>
      <p:nvGrpSpPr>
        <p:cNvPr id="1" name=""/>
        <p:cNvGrpSpPr/>
        <p:nvPr/>
      </p:nvGrpSpPr>
      <p:grpSpPr>
        <a:xfrm>
          <a:off x="0" y="0"/>
          <a:ext cx="0" cy="0"/>
          <a:chOff x="0" y="0"/>
          <a:chExt cx="0" cy="0"/>
        </a:xfrm>
      </p:grpSpPr>
      <p:sp>
        <p:nvSpPr>
          <p:cNvPr id="3" name="矩形 2"/>
          <p:cNvSpPr/>
          <p:nvPr userDrawn="1"/>
        </p:nvSpPr>
        <p:spPr>
          <a:xfrm>
            <a:off x="1" y="4667250"/>
            <a:ext cx="4105275" cy="47625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lIns="91272" tIns="45636" rIns="91272" bIns="45636" anchor="ctr"/>
          <a:lstStyle/>
          <a:p>
            <a:pPr algn="ctr" defTabSz="456194" fontAlgn="base">
              <a:spcBef>
                <a:spcPct val="0"/>
              </a:spcBef>
              <a:spcAft>
                <a:spcPct val="0"/>
              </a:spcAft>
              <a:defRPr/>
            </a:pPr>
            <a:endParaRPr kumimoji="1" lang="zh-TW" altLang="en-US">
              <a:solidFill>
                <a:prstClr val="white"/>
              </a:solidFill>
            </a:endParaRPr>
          </a:p>
        </p:txBody>
      </p:sp>
      <p:pic>
        <p:nvPicPr>
          <p:cNvPr id="4" name="圖片 6" descr="confidential-C.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 y="963621"/>
            <a:ext cx="9161463" cy="417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標題 1"/>
          <p:cNvSpPr txBox="1">
            <a:spLocks/>
          </p:cNvSpPr>
          <p:nvPr userDrawn="1"/>
        </p:nvSpPr>
        <p:spPr>
          <a:xfrm>
            <a:off x="6" y="2"/>
            <a:ext cx="9143999" cy="671536"/>
          </a:xfrm>
          <a:prstGeom prst="rect">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path path="circle">
              <a:fillToRect l="50000" t="50000" r="50000" b="50000"/>
            </a:path>
            <a:tileRect/>
          </a:gradFill>
          <a:ln w="9525">
            <a:noFill/>
            <a:miter lim="800000"/>
            <a:headEnd/>
            <a:tailEnd/>
          </a:ln>
          <a:effectLst/>
        </p:spPr>
        <p:txBody>
          <a:bodyPr lIns="91272" tIns="45636" rIns="91272" bIns="45636" anchor="ctr">
            <a:spAutoFit/>
          </a:bodyPr>
          <a:lstStyle/>
          <a:p>
            <a:pPr algn="ctr" defTabSz="456194" eaLnBrk="0" fontAlgn="base" hangingPunct="0">
              <a:spcBef>
                <a:spcPct val="0"/>
              </a:spcBef>
              <a:spcAft>
                <a:spcPct val="0"/>
              </a:spcAft>
              <a:defRPr/>
            </a:pPr>
            <a:endParaRPr kumimoji="1" lang="zh-TW" altLang="en-US" sz="3600" b="1" dirty="0">
              <a:solidFill>
                <a:prstClr val="white"/>
              </a:solidFill>
              <a:latin typeface="Arial"/>
              <a:ea typeface="標楷體"/>
              <a:cs typeface="Arial" pitchFamily="34" charset="0"/>
              <a:sym typeface="標楷體"/>
            </a:endParaRPr>
          </a:p>
        </p:txBody>
      </p:sp>
      <p:sp>
        <p:nvSpPr>
          <p:cNvPr id="6" name="文字版面配置區 2"/>
          <p:cNvSpPr>
            <a:spLocks noGrp="1"/>
          </p:cNvSpPr>
          <p:nvPr/>
        </p:nvSpPr>
        <p:spPr bwMode="auto">
          <a:xfrm>
            <a:off x="0" y="671519"/>
            <a:ext cx="9144000" cy="4098925"/>
          </a:xfrm>
          <a:prstGeom prst="rect">
            <a:avLst/>
          </a:prstGeom>
          <a:noFill/>
          <a:ln w="9525">
            <a:noFill/>
            <a:miter lim="800000"/>
            <a:headEnd/>
            <a:tailEnd/>
          </a:ln>
        </p:spPr>
        <p:txBody>
          <a:bodyPr lIns="91272" tIns="45636" rIns="91272" bIns="45636"/>
          <a:lstStyle/>
          <a:p>
            <a:pPr algn="ctr" defTabSz="456194" eaLnBrk="0" fontAlgn="base" hangingPunct="0">
              <a:spcBef>
                <a:spcPct val="0"/>
              </a:spcBef>
              <a:spcAft>
                <a:spcPct val="0"/>
              </a:spcAft>
              <a:defRPr/>
            </a:pPr>
            <a:r>
              <a:rPr kumimoji="1" lang="zh-TW" altLang="en-US" sz="4400">
                <a:solidFill>
                  <a:prstClr val="black"/>
                </a:solidFill>
                <a:latin typeface="Arial" charset="0"/>
                <a:ea typeface="標楷體" pitchFamily="65" charset="-120"/>
              </a:rPr>
              <a:t>第二層</a:t>
            </a:r>
            <a:br>
              <a:rPr kumimoji="1" lang="zh-TW" altLang="en-US" sz="4400">
                <a:solidFill>
                  <a:prstClr val="black"/>
                </a:solidFill>
                <a:latin typeface="Arial" charset="0"/>
                <a:ea typeface="標楷體" pitchFamily="65" charset="-120"/>
              </a:rPr>
            </a:br>
            <a:r>
              <a:rPr kumimoji="1" lang="zh-TW" altLang="en-US" sz="4400">
                <a:solidFill>
                  <a:prstClr val="black"/>
                </a:solidFill>
                <a:latin typeface="Arial" charset="0"/>
                <a:ea typeface="標楷體" pitchFamily="65" charset="-120"/>
              </a:rPr>
              <a:t>第三層</a:t>
            </a:r>
            <a:br>
              <a:rPr kumimoji="1" lang="zh-TW" altLang="en-US" sz="4400">
                <a:solidFill>
                  <a:prstClr val="black"/>
                </a:solidFill>
                <a:latin typeface="Arial" charset="0"/>
                <a:ea typeface="標楷體" pitchFamily="65" charset="-120"/>
              </a:rPr>
            </a:br>
            <a:r>
              <a:rPr kumimoji="1" lang="zh-TW" altLang="en-US" sz="4400">
                <a:solidFill>
                  <a:prstClr val="black"/>
                </a:solidFill>
                <a:latin typeface="Arial" charset="0"/>
                <a:ea typeface="標楷體" pitchFamily="65" charset="-120"/>
              </a:rPr>
              <a:t>第四層</a:t>
            </a:r>
            <a:br>
              <a:rPr kumimoji="1" lang="zh-TW" altLang="en-US" sz="4400">
                <a:solidFill>
                  <a:prstClr val="black"/>
                </a:solidFill>
                <a:latin typeface="Arial" charset="0"/>
                <a:ea typeface="標楷體" pitchFamily="65" charset="-120"/>
              </a:rPr>
            </a:br>
            <a:r>
              <a:rPr kumimoji="1" lang="zh-TW" altLang="en-US" sz="4400">
                <a:solidFill>
                  <a:prstClr val="black"/>
                </a:solidFill>
                <a:latin typeface="Arial" charset="0"/>
                <a:ea typeface="標楷體" pitchFamily="65" charset="-120"/>
              </a:rPr>
              <a:t>第五層</a:t>
            </a:r>
          </a:p>
        </p:txBody>
      </p:sp>
      <p:sp>
        <p:nvSpPr>
          <p:cNvPr id="2" name="標題 1"/>
          <p:cNvSpPr>
            <a:spLocks noGrp="1"/>
          </p:cNvSpPr>
          <p:nvPr>
            <p:ph type="title"/>
          </p:nvPr>
        </p:nvSpPr>
        <p:spPr>
          <a:xfrm>
            <a:off x="457200" y="205978"/>
            <a:ext cx="8229600" cy="857250"/>
          </a:xfrm>
          <a:prstGeom prst="rect">
            <a:avLst/>
          </a:prstGeom>
        </p:spPr>
        <p:txBody>
          <a:bodyPr/>
          <a:lstStyle/>
          <a:p>
            <a:r>
              <a:rPr lang="zh-TW" altLang="en-US" smtClean="0"/>
              <a:t>按一下以編輯母片標題樣式</a:t>
            </a:r>
            <a:endParaRPr lang="zh-TW" altLang="en-US"/>
          </a:p>
        </p:txBody>
      </p:sp>
      <p:sp>
        <p:nvSpPr>
          <p:cNvPr id="7" name="日期版面配置區 3"/>
          <p:cNvSpPr>
            <a:spLocks noGrp="1"/>
          </p:cNvSpPr>
          <p:nvPr>
            <p:ph type="dt" sz="half" idx="10"/>
          </p:nvPr>
        </p:nvSpPr>
        <p:spPr>
          <a:xfrm>
            <a:off x="457200" y="4767347"/>
            <a:ext cx="2133600" cy="274637"/>
          </a:xfrm>
          <a:prstGeom prst="rect">
            <a:avLst/>
          </a:prstGeom>
        </p:spPr>
        <p:txBody>
          <a:bodyPr lIns="91272" tIns="45636" rIns="91272" bIns="45636"/>
          <a:lstStyle>
            <a:lvl1pPr>
              <a:defRPr>
                <a:ea typeface="新細明體" pitchFamily="18" charset="-120"/>
              </a:defRPr>
            </a:lvl1pPr>
          </a:lstStyle>
          <a:p>
            <a:pPr defTabSz="456194" fontAlgn="base">
              <a:spcBef>
                <a:spcPct val="0"/>
              </a:spcBef>
              <a:spcAft>
                <a:spcPct val="0"/>
              </a:spcAft>
              <a:defRPr/>
            </a:pPr>
            <a:fld id="{25412C06-5B46-4B41-ADF1-5DC2C10B5A32}" type="datetime1">
              <a:rPr kumimoji="1" lang="zh-TW" altLang="en-US" smtClean="0">
                <a:solidFill>
                  <a:prstClr val="black"/>
                </a:solidFill>
              </a:rPr>
              <a:pPr defTabSz="456194" fontAlgn="base">
                <a:spcBef>
                  <a:spcPct val="0"/>
                </a:spcBef>
                <a:spcAft>
                  <a:spcPct val="0"/>
                </a:spcAft>
                <a:defRPr/>
              </a:pPr>
              <a:t>2019/12/30</a:t>
            </a:fld>
            <a:endParaRPr kumimoji="1" lang="en-US" altLang="zh-TW" dirty="0">
              <a:solidFill>
                <a:prstClr val="black"/>
              </a:solidFill>
            </a:endParaRPr>
          </a:p>
        </p:txBody>
      </p:sp>
      <p:sp>
        <p:nvSpPr>
          <p:cNvPr id="8" name="頁尾版面配置區 4"/>
          <p:cNvSpPr>
            <a:spLocks noGrp="1"/>
          </p:cNvSpPr>
          <p:nvPr>
            <p:ph type="ftr" sz="quarter" idx="11"/>
          </p:nvPr>
        </p:nvSpPr>
        <p:spPr>
          <a:xfrm>
            <a:off x="3124200" y="4767347"/>
            <a:ext cx="2895600" cy="274637"/>
          </a:xfrm>
          <a:prstGeom prst="rect">
            <a:avLst/>
          </a:prstGeom>
        </p:spPr>
        <p:txBody>
          <a:bodyPr lIns="91272" tIns="45636" rIns="91272" bIns="45636"/>
          <a:lstStyle>
            <a:lvl1pPr>
              <a:defRPr>
                <a:ea typeface="新細明體" pitchFamily="18" charset="-120"/>
              </a:defRPr>
            </a:lvl1pPr>
          </a:lstStyle>
          <a:p>
            <a:pPr defTabSz="456194" fontAlgn="base">
              <a:spcBef>
                <a:spcPct val="0"/>
              </a:spcBef>
              <a:spcAft>
                <a:spcPct val="0"/>
              </a:spcAft>
              <a:defRPr/>
            </a:pPr>
            <a:endParaRPr kumimoji="1" lang="zh-TW" altLang="en-US">
              <a:solidFill>
                <a:prstClr val="black"/>
              </a:solidFill>
            </a:endParaRPr>
          </a:p>
        </p:txBody>
      </p:sp>
      <p:sp>
        <p:nvSpPr>
          <p:cNvPr id="9" name="投影片編號版面配置區 5"/>
          <p:cNvSpPr>
            <a:spLocks noGrp="1"/>
          </p:cNvSpPr>
          <p:nvPr>
            <p:ph type="sldNum" sz="quarter" idx="12"/>
          </p:nvPr>
        </p:nvSpPr>
        <p:spPr>
          <a:xfrm>
            <a:off x="6934200" y="4767347"/>
            <a:ext cx="2133600" cy="274637"/>
          </a:xfrm>
        </p:spPr>
        <p:txBody>
          <a:bodyPr/>
          <a:lstStyle>
            <a:lvl1pPr>
              <a:defRPr/>
            </a:lvl1pPr>
          </a:lstStyle>
          <a:p>
            <a:pPr>
              <a:defRPr/>
            </a:pPr>
            <a:fld id="{754DEFBB-9C76-4AD4-A607-0A28E0DC80C9}" type="slidenum">
              <a:rPr lang="zh-TW" altLang="en-US"/>
              <a:pPr>
                <a:defRPr/>
              </a:pPr>
              <a:t>‹#›</a:t>
            </a:fld>
            <a:endParaRPr lang="en-US" altLang="zh-TW" dirty="0"/>
          </a:p>
        </p:txBody>
      </p:sp>
    </p:spTree>
    <p:extLst>
      <p:ext uri="{BB962C8B-B14F-4D97-AF65-F5344CB8AC3E}">
        <p14:creationId xmlns:p14="http://schemas.microsoft.com/office/powerpoint/2010/main" val="265631601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矩形 1"/>
          <p:cNvSpPr/>
          <p:nvPr userDrawn="1"/>
        </p:nvSpPr>
        <p:spPr>
          <a:xfrm>
            <a:off x="1" y="4667250"/>
            <a:ext cx="4105275" cy="47625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lIns="91272" tIns="45636" rIns="91272" bIns="45636" anchor="ctr"/>
          <a:lstStyle/>
          <a:p>
            <a:pPr algn="ctr" defTabSz="456194" fontAlgn="base">
              <a:spcBef>
                <a:spcPct val="0"/>
              </a:spcBef>
              <a:spcAft>
                <a:spcPct val="0"/>
              </a:spcAft>
              <a:defRPr/>
            </a:pPr>
            <a:endParaRPr kumimoji="1" lang="zh-TW" altLang="en-US">
              <a:solidFill>
                <a:prstClr val="white"/>
              </a:solidFill>
            </a:endParaRPr>
          </a:p>
        </p:txBody>
      </p:sp>
      <p:pic>
        <p:nvPicPr>
          <p:cNvPr id="3" name="圖片 6" descr="confidential-C.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 y="963621"/>
            <a:ext cx="9161463" cy="417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標題 1"/>
          <p:cNvSpPr txBox="1">
            <a:spLocks/>
          </p:cNvSpPr>
          <p:nvPr userDrawn="1"/>
        </p:nvSpPr>
        <p:spPr>
          <a:xfrm>
            <a:off x="6" y="2"/>
            <a:ext cx="9143999" cy="671536"/>
          </a:xfrm>
          <a:prstGeom prst="rect">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path path="circle">
              <a:fillToRect l="50000" t="50000" r="50000" b="50000"/>
            </a:path>
            <a:tileRect/>
          </a:gradFill>
          <a:ln w="9525">
            <a:noFill/>
            <a:miter lim="800000"/>
            <a:headEnd/>
            <a:tailEnd/>
          </a:ln>
          <a:effectLst/>
        </p:spPr>
        <p:txBody>
          <a:bodyPr lIns="91272" tIns="45636" rIns="91272" bIns="45636" anchor="ctr">
            <a:spAutoFit/>
          </a:bodyPr>
          <a:lstStyle/>
          <a:p>
            <a:pPr algn="ctr" defTabSz="456194" eaLnBrk="0" fontAlgn="base" hangingPunct="0">
              <a:spcBef>
                <a:spcPct val="0"/>
              </a:spcBef>
              <a:spcAft>
                <a:spcPct val="0"/>
              </a:spcAft>
              <a:defRPr/>
            </a:pPr>
            <a:endParaRPr kumimoji="1" lang="zh-TW" altLang="en-US" sz="3600" b="1" dirty="0">
              <a:solidFill>
                <a:prstClr val="white"/>
              </a:solidFill>
              <a:latin typeface="Arial"/>
              <a:ea typeface="標楷體"/>
              <a:cs typeface="Arial" pitchFamily="34" charset="0"/>
              <a:sym typeface="標楷體"/>
            </a:endParaRPr>
          </a:p>
        </p:txBody>
      </p:sp>
      <p:sp>
        <p:nvSpPr>
          <p:cNvPr id="5" name="日期版面配置區 3"/>
          <p:cNvSpPr>
            <a:spLocks noGrp="1"/>
          </p:cNvSpPr>
          <p:nvPr>
            <p:ph type="dt" sz="half" idx="10"/>
          </p:nvPr>
        </p:nvSpPr>
        <p:spPr>
          <a:xfrm>
            <a:off x="457200" y="4767347"/>
            <a:ext cx="2133600" cy="274637"/>
          </a:xfrm>
          <a:prstGeom prst="rect">
            <a:avLst/>
          </a:prstGeom>
        </p:spPr>
        <p:txBody>
          <a:bodyPr lIns="91272" tIns="45636" rIns="91272" bIns="45636"/>
          <a:lstStyle>
            <a:lvl1pPr>
              <a:defRPr>
                <a:ea typeface="新細明體" pitchFamily="18" charset="-120"/>
              </a:defRPr>
            </a:lvl1pPr>
          </a:lstStyle>
          <a:p>
            <a:pPr defTabSz="456194" fontAlgn="base">
              <a:spcBef>
                <a:spcPct val="0"/>
              </a:spcBef>
              <a:spcAft>
                <a:spcPct val="0"/>
              </a:spcAft>
              <a:defRPr/>
            </a:pPr>
            <a:fld id="{9245D8A4-7C06-444D-AEFB-7809449A2D11}" type="datetime1">
              <a:rPr kumimoji="1" lang="zh-TW" altLang="en-US" smtClean="0">
                <a:solidFill>
                  <a:prstClr val="black"/>
                </a:solidFill>
              </a:rPr>
              <a:pPr defTabSz="456194" fontAlgn="base">
                <a:spcBef>
                  <a:spcPct val="0"/>
                </a:spcBef>
                <a:spcAft>
                  <a:spcPct val="0"/>
                </a:spcAft>
                <a:defRPr/>
              </a:pPr>
              <a:t>2019/12/30</a:t>
            </a:fld>
            <a:endParaRPr kumimoji="1" lang="en-US" altLang="zh-TW" dirty="0">
              <a:solidFill>
                <a:prstClr val="black"/>
              </a:solidFill>
            </a:endParaRPr>
          </a:p>
        </p:txBody>
      </p:sp>
      <p:sp>
        <p:nvSpPr>
          <p:cNvPr id="6" name="頁尾版面配置區 4"/>
          <p:cNvSpPr>
            <a:spLocks noGrp="1"/>
          </p:cNvSpPr>
          <p:nvPr>
            <p:ph type="ftr" sz="quarter" idx="11"/>
          </p:nvPr>
        </p:nvSpPr>
        <p:spPr>
          <a:xfrm>
            <a:off x="3124200" y="4767347"/>
            <a:ext cx="2895600" cy="274637"/>
          </a:xfrm>
          <a:prstGeom prst="rect">
            <a:avLst/>
          </a:prstGeom>
        </p:spPr>
        <p:txBody>
          <a:bodyPr lIns="91272" tIns="45636" rIns="91272" bIns="45636"/>
          <a:lstStyle>
            <a:lvl1pPr>
              <a:defRPr>
                <a:ea typeface="新細明體" pitchFamily="18" charset="-120"/>
              </a:defRPr>
            </a:lvl1pPr>
          </a:lstStyle>
          <a:p>
            <a:pPr defTabSz="456194" fontAlgn="base">
              <a:spcBef>
                <a:spcPct val="0"/>
              </a:spcBef>
              <a:spcAft>
                <a:spcPct val="0"/>
              </a:spcAft>
              <a:defRPr/>
            </a:pPr>
            <a:endParaRPr kumimoji="1" lang="zh-TW" altLang="en-US">
              <a:solidFill>
                <a:prstClr val="black"/>
              </a:solidFill>
            </a:endParaRPr>
          </a:p>
        </p:txBody>
      </p:sp>
      <p:sp>
        <p:nvSpPr>
          <p:cNvPr id="7" name="投影片編號版面配置區 5"/>
          <p:cNvSpPr>
            <a:spLocks noGrp="1"/>
          </p:cNvSpPr>
          <p:nvPr>
            <p:ph type="sldNum" sz="quarter" idx="12"/>
          </p:nvPr>
        </p:nvSpPr>
        <p:spPr>
          <a:xfrm>
            <a:off x="6934200" y="4767347"/>
            <a:ext cx="2133600" cy="274637"/>
          </a:xfrm>
        </p:spPr>
        <p:txBody>
          <a:bodyPr/>
          <a:lstStyle>
            <a:lvl1pPr>
              <a:defRPr/>
            </a:lvl1pPr>
          </a:lstStyle>
          <a:p>
            <a:pPr>
              <a:defRPr/>
            </a:pPr>
            <a:fld id="{61144CEC-CE24-4818-A592-95005D70ABF4}" type="slidenum">
              <a:rPr lang="zh-TW" altLang="en-US"/>
              <a:pPr>
                <a:defRPr/>
              </a:pPr>
              <a:t>‹#›</a:t>
            </a:fld>
            <a:endParaRPr lang="en-US" altLang="zh-TW" dirty="0"/>
          </a:p>
        </p:txBody>
      </p:sp>
    </p:spTree>
    <p:extLst>
      <p:ext uri="{BB962C8B-B14F-4D97-AF65-F5344CB8AC3E}">
        <p14:creationId xmlns:p14="http://schemas.microsoft.com/office/powerpoint/2010/main" val="401066159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objTx" preserve="1">
  <p:cSld name="含標題的內容">
    <p:spTree>
      <p:nvGrpSpPr>
        <p:cNvPr id="1" name=""/>
        <p:cNvGrpSpPr/>
        <p:nvPr/>
      </p:nvGrpSpPr>
      <p:grpSpPr>
        <a:xfrm>
          <a:off x="0" y="0"/>
          <a:ext cx="0" cy="0"/>
          <a:chOff x="0" y="0"/>
          <a:chExt cx="0" cy="0"/>
        </a:xfrm>
      </p:grpSpPr>
      <p:sp>
        <p:nvSpPr>
          <p:cNvPr id="5" name="矩形 4"/>
          <p:cNvSpPr/>
          <p:nvPr userDrawn="1"/>
        </p:nvSpPr>
        <p:spPr>
          <a:xfrm>
            <a:off x="1" y="4667250"/>
            <a:ext cx="4105275" cy="47625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lIns="91272" tIns="45636" rIns="91272" bIns="45636" anchor="ctr"/>
          <a:lstStyle/>
          <a:p>
            <a:pPr algn="ctr" defTabSz="456194" fontAlgn="base">
              <a:spcBef>
                <a:spcPct val="0"/>
              </a:spcBef>
              <a:spcAft>
                <a:spcPct val="0"/>
              </a:spcAft>
              <a:defRPr/>
            </a:pPr>
            <a:endParaRPr kumimoji="1" lang="zh-TW" altLang="en-US">
              <a:solidFill>
                <a:prstClr val="white"/>
              </a:solidFill>
            </a:endParaRPr>
          </a:p>
        </p:txBody>
      </p:sp>
      <p:pic>
        <p:nvPicPr>
          <p:cNvPr id="6" name="圖片 6" descr="confidential-C.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 y="963621"/>
            <a:ext cx="9161463" cy="417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標題 1"/>
          <p:cNvSpPr txBox="1">
            <a:spLocks/>
          </p:cNvSpPr>
          <p:nvPr userDrawn="1"/>
        </p:nvSpPr>
        <p:spPr>
          <a:xfrm>
            <a:off x="6" y="2"/>
            <a:ext cx="9143999" cy="671536"/>
          </a:xfrm>
          <a:prstGeom prst="rect">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path path="circle">
              <a:fillToRect l="50000" t="50000" r="50000" b="50000"/>
            </a:path>
            <a:tileRect/>
          </a:gradFill>
          <a:ln w="9525">
            <a:noFill/>
            <a:miter lim="800000"/>
            <a:headEnd/>
            <a:tailEnd/>
          </a:ln>
          <a:effectLst/>
        </p:spPr>
        <p:txBody>
          <a:bodyPr lIns="91272" tIns="45636" rIns="91272" bIns="45636" anchor="ctr">
            <a:spAutoFit/>
          </a:bodyPr>
          <a:lstStyle/>
          <a:p>
            <a:pPr algn="ctr" defTabSz="456194" eaLnBrk="0" fontAlgn="base" hangingPunct="0">
              <a:spcBef>
                <a:spcPct val="0"/>
              </a:spcBef>
              <a:spcAft>
                <a:spcPct val="0"/>
              </a:spcAft>
              <a:defRPr/>
            </a:pPr>
            <a:endParaRPr kumimoji="1" lang="zh-TW" altLang="en-US" sz="3600" b="1" dirty="0">
              <a:solidFill>
                <a:prstClr val="white"/>
              </a:solidFill>
              <a:latin typeface="Arial"/>
              <a:ea typeface="標楷體"/>
              <a:cs typeface="Arial" pitchFamily="34" charset="0"/>
              <a:sym typeface="標楷體"/>
            </a:endParaRPr>
          </a:p>
        </p:txBody>
      </p:sp>
      <p:sp>
        <p:nvSpPr>
          <p:cNvPr id="8" name="文字版面配置區 2"/>
          <p:cNvSpPr>
            <a:spLocks noGrp="1"/>
          </p:cNvSpPr>
          <p:nvPr/>
        </p:nvSpPr>
        <p:spPr bwMode="auto">
          <a:xfrm>
            <a:off x="0" y="671519"/>
            <a:ext cx="9144000" cy="4098925"/>
          </a:xfrm>
          <a:prstGeom prst="rect">
            <a:avLst/>
          </a:prstGeom>
          <a:noFill/>
          <a:ln w="9525">
            <a:noFill/>
            <a:miter lim="800000"/>
            <a:headEnd/>
            <a:tailEnd/>
          </a:ln>
        </p:spPr>
        <p:txBody>
          <a:bodyPr lIns="91272" tIns="45636" rIns="91272" bIns="45636"/>
          <a:lstStyle/>
          <a:p>
            <a:pPr algn="ctr" defTabSz="456194" eaLnBrk="0" fontAlgn="base" hangingPunct="0">
              <a:spcBef>
                <a:spcPct val="0"/>
              </a:spcBef>
              <a:spcAft>
                <a:spcPct val="0"/>
              </a:spcAft>
              <a:defRPr/>
            </a:pPr>
            <a:r>
              <a:rPr kumimoji="1" lang="zh-TW" altLang="en-US" sz="4400">
                <a:solidFill>
                  <a:prstClr val="black"/>
                </a:solidFill>
                <a:latin typeface="Arial" charset="0"/>
                <a:ea typeface="標楷體" pitchFamily="65" charset="-120"/>
              </a:rPr>
              <a:t>第二層</a:t>
            </a:r>
            <a:br>
              <a:rPr kumimoji="1" lang="zh-TW" altLang="en-US" sz="4400">
                <a:solidFill>
                  <a:prstClr val="black"/>
                </a:solidFill>
                <a:latin typeface="Arial" charset="0"/>
                <a:ea typeface="標楷體" pitchFamily="65" charset="-120"/>
              </a:rPr>
            </a:br>
            <a:r>
              <a:rPr kumimoji="1" lang="zh-TW" altLang="en-US" sz="4400">
                <a:solidFill>
                  <a:prstClr val="black"/>
                </a:solidFill>
                <a:latin typeface="Arial" charset="0"/>
                <a:ea typeface="標楷體" pitchFamily="65" charset="-120"/>
              </a:rPr>
              <a:t>第三層</a:t>
            </a:r>
            <a:br>
              <a:rPr kumimoji="1" lang="zh-TW" altLang="en-US" sz="4400">
                <a:solidFill>
                  <a:prstClr val="black"/>
                </a:solidFill>
                <a:latin typeface="Arial" charset="0"/>
                <a:ea typeface="標楷體" pitchFamily="65" charset="-120"/>
              </a:rPr>
            </a:br>
            <a:r>
              <a:rPr kumimoji="1" lang="zh-TW" altLang="en-US" sz="4400">
                <a:solidFill>
                  <a:prstClr val="black"/>
                </a:solidFill>
                <a:latin typeface="Arial" charset="0"/>
                <a:ea typeface="標楷體" pitchFamily="65" charset="-120"/>
              </a:rPr>
              <a:t>第四層</a:t>
            </a:r>
            <a:br>
              <a:rPr kumimoji="1" lang="zh-TW" altLang="en-US" sz="4400">
                <a:solidFill>
                  <a:prstClr val="black"/>
                </a:solidFill>
                <a:latin typeface="Arial" charset="0"/>
                <a:ea typeface="標楷體" pitchFamily="65" charset="-120"/>
              </a:rPr>
            </a:br>
            <a:r>
              <a:rPr kumimoji="1" lang="zh-TW" altLang="en-US" sz="4400">
                <a:solidFill>
                  <a:prstClr val="black"/>
                </a:solidFill>
                <a:latin typeface="Arial" charset="0"/>
                <a:ea typeface="標楷體" pitchFamily="65" charset="-120"/>
              </a:rPr>
              <a:t>第五層</a:t>
            </a:r>
          </a:p>
        </p:txBody>
      </p:sp>
      <p:sp>
        <p:nvSpPr>
          <p:cNvPr id="2" name="標題 1"/>
          <p:cNvSpPr>
            <a:spLocks noGrp="1"/>
          </p:cNvSpPr>
          <p:nvPr>
            <p:ph type="title"/>
          </p:nvPr>
        </p:nvSpPr>
        <p:spPr>
          <a:xfrm>
            <a:off x="457202" y="204787"/>
            <a:ext cx="3008313" cy="871538"/>
          </a:xfrm>
          <a:prstGeom prst="rect">
            <a:avLst/>
          </a:prstGeom>
        </p:spPr>
        <p:txBody>
          <a:bodyPr anchor="b"/>
          <a:lstStyle>
            <a:lvl1pPr algn="l">
              <a:defRPr sz="2000" b="1"/>
            </a:lvl1pPr>
          </a:lstStyle>
          <a:p>
            <a:r>
              <a:rPr lang="zh-TW" altLang="en-US" smtClean="0"/>
              <a:t>按一下以編輯母片標題樣式</a:t>
            </a:r>
            <a:endParaRPr lang="zh-TW" altLang="en-US"/>
          </a:p>
        </p:txBody>
      </p:sp>
      <p:sp>
        <p:nvSpPr>
          <p:cNvPr id="3" name="內容版面配置區 2"/>
          <p:cNvSpPr>
            <a:spLocks noGrp="1"/>
          </p:cNvSpPr>
          <p:nvPr>
            <p:ph idx="1"/>
          </p:nvPr>
        </p:nvSpPr>
        <p:spPr>
          <a:xfrm>
            <a:off x="3575050" y="204797"/>
            <a:ext cx="5111750" cy="4389835"/>
          </a:xfrm>
          <a:prstGeom prst="rect">
            <a:avLst/>
          </a:prstGeom>
        </p:spPr>
        <p:txBody>
          <a:bodyPr lIns="91272" tIns="45636" rIns="91272" bIns="45636"/>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文字版面配置區 3"/>
          <p:cNvSpPr>
            <a:spLocks noGrp="1"/>
          </p:cNvSpPr>
          <p:nvPr>
            <p:ph type="body" sz="half" idx="2"/>
          </p:nvPr>
        </p:nvSpPr>
        <p:spPr>
          <a:xfrm>
            <a:off x="457202" y="1076328"/>
            <a:ext cx="3008313" cy="3518297"/>
          </a:xfrm>
          <a:prstGeom prst="rect">
            <a:avLst/>
          </a:prstGeom>
        </p:spPr>
        <p:txBody>
          <a:bodyPr lIns="91272" tIns="45636" rIns="91272" bIns="45636"/>
          <a:lstStyle>
            <a:lvl1pPr marL="0" indent="0">
              <a:buNone/>
              <a:defRPr sz="1400"/>
            </a:lvl1pPr>
            <a:lvl2pPr marL="456194" indent="0">
              <a:buNone/>
              <a:defRPr sz="1200"/>
            </a:lvl2pPr>
            <a:lvl3pPr marL="912510" indent="0">
              <a:buNone/>
              <a:defRPr sz="1000"/>
            </a:lvl3pPr>
            <a:lvl4pPr marL="1368744" indent="0">
              <a:buNone/>
              <a:defRPr sz="900"/>
            </a:lvl4pPr>
            <a:lvl5pPr marL="1825019" indent="0">
              <a:buNone/>
              <a:defRPr sz="900"/>
            </a:lvl5pPr>
            <a:lvl6pPr marL="2281212" indent="0">
              <a:buNone/>
              <a:defRPr sz="900"/>
            </a:lvl6pPr>
            <a:lvl7pPr marL="2737406" indent="0">
              <a:buNone/>
              <a:defRPr sz="900"/>
            </a:lvl7pPr>
            <a:lvl8pPr marL="3193688" indent="0">
              <a:buNone/>
              <a:defRPr sz="900"/>
            </a:lvl8pPr>
            <a:lvl9pPr marL="3649942" indent="0">
              <a:buNone/>
              <a:defRPr sz="900"/>
            </a:lvl9pPr>
          </a:lstStyle>
          <a:p>
            <a:pPr lvl="0"/>
            <a:r>
              <a:rPr lang="zh-TW" altLang="en-US" smtClean="0"/>
              <a:t>按一下以編輯母片文字樣式</a:t>
            </a:r>
          </a:p>
        </p:txBody>
      </p:sp>
      <p:sp>
        <p:nvSpPr>
          <p:cNvPr id="9" name="日期版面配置區 3"/>
          <p:cNvSpPr>
            <a:spLocks noGrp="1"/>
          </p:cNvSpPr>
          <p:nvPr>
            <p:ph type="dt" sz="half" idx="10"/>
          </p:nvPr>
        </p:nvSpPr>
        <p:spPr>
          <a:xfrm>
            <a:off x="457200" y="4767347"/>
            <a:ext cx="2133600" cy="274637"/>
          </a:xfrm>
          <a:prstGeom prst="rect">
            <a:avLst/>
          </a:prstGeom>
        </p:spPr>
        <p:txBody>
          <a:bodyPr lIns="91272" tIns="45636" rIns="91272" bIns="45636"/>
          <a:lstStyle>
            <a:lvl1pPr>
              <a:defRPr>
                <a:ea typeface="新細明體" pitchFamily="18" charset="-120"/>
              </a:defRPr>
            </a:lvl1pPr>
          </a:lstStyle>
          <a:p>
            <a:pPr defTabSz="456194" fontAlgn="base">
              <a:spcBef>
                <a:spcPct val="0"/>
              </a:spcBef>
              <a:spcAft>
                <a:spcPct val="0"/>
              </a:spcAft>
              <a:defRPr/>
            </a:pPr>
            <a:fld id="{0783EE97-C520-4A2B-9C8D-572572FC5168}" type="datetime1">
              <a:rPr kumimoji="1" lang="zh-TW" altLang="en-US" smtClean="0">
                <a:solidFill>
                  <a:prstClr val="black"/>
                </a:solidFill>
              </a:rPr>
              <a:pPr defTabSz="456194" fontAlgn="base">
                <a:spcBef>
                  <a:spcPct val="0"/>
                </a:spcBef>
                <a:spcAft>
                  <a:spcPct val="0"/>
                </a:spcAft>
                <a:defRPr/>
              </a:pPr>
              <a:t>2019/12/30</a:t>
            </a:fld>
            <a:endParaRPr kumimoji="1" lang="en-US" altLang="zh-TW" dirty="0">
              <a:solidFill>
                <a:prstClr val="black"/>
              </a:solidFill>
            </a:endParaRPr>
          </a:p>
        </p:txBody>
      </p:sp>
      <p:sp>
        <p:nvSpPr>
          <p:cNvPr id="10" name="頁尾版面配置區 4"/>
          <p:cNvSpPr>
            <a:spLocks noGrp="1"/>
          </p:cNvSpPr>
          <p:nvPr>
            <p:ph type="ftr" sz="quarter" idx="11"/>
          </p:nvPr>
        </p:nvSpPr>
        <p:spPr>
          <a:xfrm>
            <a:off x="3124200" y="4767347"/>
            <a:ext cx="2895600" cy="274637"/>
          </a:xfrm>
          <a:prstGeom prst="rect">
            <a:avLst/>
          </a:prstGeom>
        </p:spPr>
        <p:txBody>
          <a:bodyPr lIns="91272" tIns="45636" rIns="91272" bIns="45636"/>
          <a:lstStyle>
            <a:lvl1pPr>
              <a:defRPr>
                <a:ea typeface="新細明體" pitchFamily="18" charset="-120"/>
              </a:defRPr>
            </a:lvl1pPr>
          </a:lstStyle>
          <a:p>
            <a:pPr defTabSz="456194" fontAlgn="base">
              <a:spcBef>
                <a:spcPct val="0"/>
              </a:spcBef>
              <a:spcAft>
                <a:spcPct val="0"/>
              </a:spcAft>
              <a:defRPr/>
            </a:pPr>
            <a:endParaRPr kumimoji="1" lang="zh-TW" altLang="en-US">
              <a:solidFill>
                <a:prstClr val="black"/>
              </a:solidFill>
            </a:endParaRPr>
          </a:p>
        </p:txBody>
      </p:sp>
      <p:sp>
        <p:nvSpPr>
          <p:cNvPr id="11" name="投影片編號版面配置區 5"/>
          <p:cNvSpPr>
            <a:spLocks noGrp="1"/>
          </p:cNvSpPr>
          <p:nvPr>
            <p:ph type="sldNum" sz="quarter" idx="12"/>
          </p:nvPr>
        </p:nvSpPr>
        <p:spPr>
          <a:xfrm>
            <a:off x="6934200" y="4767347"/>
            <a:ext cx="2133600" cy="274637"/>
          </a:xfrm>
        </p:spPr>
        <p:txBody>
          <a:bodyPr/>
          <a:lstStyle>
            <a:lvl1pPr>
              <a:defRPr/>
            </a:lvl1pPr>
          </a:lstStyle>
          <a:p>
            <a:pPr>
              <a:defRPr/>
            </a:pPr>
            <a:fld id="{38078E1F-F5E5-4423-927D-88E186F65F52}" type="slidenum">
              <a:rPr lang="zh-TW" altLang="en-US"/>
              <a:pPr>
                <a:defRPr/>
              </a:pPr>
              <a:t>‹#›</a:t>
            </a:fld>
            <a:endParaRPr lang="en-US" altLang="zh-TW" dirty="0"/>
          </a:p>
        </p:txBody>
      </p:sp>
    </p:spTree>
    <p:extLst>
      <p:ext uri="{BB962C8B-B14F-4D97-AF65-F5344CB8AC3E}">
        <p14:creationId xmlns:p14="http://schemas.microsoft.com/office/powerpoint/2010/main" val="88018120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picTx" preserve="1">
  <p:cSld name="含標題的圖片">
    <p:spTree>
      <p:nvGrpSpPr>
        <p:cNvPr id="1" name=""/>
        <p:cNvGrpSpPr/>
        <p:nvPr/>
      </p:nvGrpSpPr>
      <p:grpSpPr>
        <a:xfrm>
          <a:off x="0" y="0"/>
          <a:ext cx="0" cy="0"/>
          <a:chOff x="0" y="0"/>
          <a:chExt cx="0" cy="0"/>
        </a:xfrm>
      </p:grpSpPr>
      <p:sp>
        <p:nvSpPr>
          <p:cNvPr id="5" name="矩形 4"/>
          <p:cNvSpPr/>
          <p:nvPr userDrawn="1"/>
        </p:nvSpPr>
        <p:spPr>
          <a:xfrm>
            <a:off x="1" y="4667250"/>
            <a:ext cx="4105275" cy="47625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lIns="91272" tIns="45636" rIns="91272" bIns="45636" anchor="ctr"/>
          <a:lstStyle/>
          <a:p>
            <a:pPr algn="ctr" defTabSz="456194" fontAlgn="base">
              <a:spcBef>
                <a:spcPct val="0"/>
              </a:spcBef>
              <a:spcAft>
                <a:spcPct val="0"/>
              </a:spcAft>
              <a:defRPr/>
            </a:pPr>
            <a:endParaRPr kumimoji="1" lang="zh-TW" altLang="en-US">
              <a:solidFill>
                <a:prstClr val="white"/>
              </a:solidFill>
            </a:endParaRPr>
          </a:p>
        </p:txBody>
      </p:sp>
      <p:pic>
        <p:nvPicPr>
          <p:cNvPr id="6" name="圖片 6" descr="confidential-C.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 y="963621"/>
            <a:ext cx="9161463" cy="417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標題 1"/>
          <p:cNvSpPr txBox="1">
            <a:spLocks/>
          </p:cNvSpPr>
          <p:nvPr userDrawn="1"/>
        </p:nvSpPr>
        <p:spPr>
          <a:xfrm>
            <a:off x="6" y="2"/>
            <a:ext cx="9143999" cy="671536"/>
          </a:xfrm>
          <a:prstGeom prst="rect">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path path="circle">
              <a:fillToRect l="50000" t="50000" r="50000" b="50000"/>
            </a:path>
            <a:tileRect/>
          </a:gradFill>
          <a:ln w="9525">
            <a:noFill/>
            <a:miter lim="800000"/>
            <a:headEnd/>
            <a:tailEnd/>
          </a:ln>
          <a:effectLst/>
        </p:spPr>
        <p:txBody>
          <a:bodyPr lIns="91272" tIns="45636" rIns="91272" bIns="45636" anchor="ctr">
            <a:spAutoFit/>
          </a:bodyPr>
          <a:lstStyle/>
          <a:p>
            <a:pPr algn="ctr" defTabSz="456194" eaLnBrk="0" fontAlgn="base" hangingPunct="0">
              <a:spcBef>
                <a:spcPct val="0"/>
              </a:spcBef>
              <a:spcAft>
                <a:spcPct val="0"/>
              </a:spcAft>
              <a:defRPr/>
            </a:pPr>
            <a:endParaRPr kumimoji="1" lang="zh-TW" altLang="en-US" sz="3600" b="1" dirty="0">
              <a:solidFill>
                <a:prstClr val="white"/>
              </a:solidFill>
              <a:latin typeface="Arial"/>
              <a:ea typeface="標楷體"/>
              <a:cs typeface="Arial" pitchFamily="34" charset="0"/>
              <a:sym typeface="標楷體"/>
            </a:endParaRPr>
          </a:p>
        </p:txBody>
      </p:sp>
      <p:sp>
        <p:nvSpPr>
          <p:cNvPr id="8" name="文字版面配置區 2"/>
          <p:cNvSpPr>
            <a:spLocks noGrp="1"/>
          </p:cNvSpPr>
          <p:nvPr/>
        </p:nvSpPr>
        <p:spPr bwMode="auto">
          <a:xfrm>
            <a:off x="0" y="671519"/>
            <a:ext cx="9144000" cy="4098925"/>
          </a:xfrm>
          <a:prstGeom prst="rect">
            <a:avLst/>
          </a:prstGeom>
          <a:noFill/>
          <a:ln w="9525">
            <a:noFill/>
            <a:miter lim="800000"/>
            <a:headEnd/>
            <a:tailEnd/>
          </a:ln>
        </p:spPr>
        <p:txBody>
          <a:bodyPr lIns="91272" tIns="45636" rIns="91272" bIns="45636"/>
          <a:lstStyle/>
          <a:p>
            <a:pPr algn="ctr" defTabSz="456194" eaLnBrk="0" fontAlgn="base" hangingPunct="0">
              <a:spcBef>
                <a:spcPct val="0"/>
              </a:spcBef>
              <a:spcAft>
                <a:spcPct val="0"/>
              </a:spcAft>
              <a:defRPr/>
            </a:pPr>
            <a:r>
              <a:rPr kumimoji="1" lang="zh-TW" altLang="en-US" sz="4400">
                <a:solidFill>
                  <a:prstClr val="black"/>
                </a:solidFill>
                <a:latin typeface="Arial" charset="0"/>
                <a:ea typeface="標楷體" pitchFamily="65" charset="-120"/>
              </a:rPr>
              <a:t>第二層</a:t>
            </a:r>
            <a:br>
              <a:rPr kumimoji="1" lang="zh-TW" altLang="en-US" sz="4400">
                <a:solidFill>
                  <a:prstClr val="black"/>
                </a:solidFill>
                <a:latin typeface="Arial" charset="0"/>
                <a:ea typeface="標楷體" pitchFamily="65" charset="-120"/>
              </a:rPr>
            </a:br>
            <a:r>
              <a:rPr kumimoji="1" lang="zh-TW" altLang="en-US" sz="4400">
                <a:solidFill>
                  <a:prstClr val="black"/>
                </a:solidFill>
                <a:latin typeface="Arial" charset="0"/>
                <a:ea typeface="標楷體" pitchFamily="65" charset="-120"/>
              </a:rPr>
              <a:t>第三層</a:t>
            </a:r>
            <a:br>
              <a:rPr kumimoji="1" lang="zh-TW" altLang="en-US" sz="4400">
                <a:solidFill>
                  <a:prstClr val="black"/>
                </a:solidFill>
                <a:latin typeface="Arial" charset="0"/>
                <a:ea typeface="標楷體" pitchFamily="65" charset="-120"/>
              </a:rPr>
            </a:br>
            <a:r>
              <a:rPr kumimoji="1" lang="zh-TW" altLang="en-US" sz="4400">
                <a:solidFill>
                  <a:prstClr val="black"/>
                </a:solidFill>
                <a:latin typeface="Arial" charset="0"/>
                <a:ea typeface="標楷體" pitchFamily="65" charset="-120"/>
              </a:rPr>
              <a:t>第四層</a:t>
            </a:r>
            <a:br>
              <a:rPr kumimoji="1" lang="zh-TW" altLang="en-US" sz="4400">
                <a:solidFill>
                  <a:prstClr val="black"/>
                </a:solidFill>
                <a:latin typeface="Arial" charset="0"/>
                <a:ea typeface="標楷體" pitchFamily="65" charset="-120"/>
              </a:rPr>
            </a:br>
            <a:r>
              <a:rPr kumimoji="1" lang="zh-TW" altLang="en-US" sz="4400">
                <a:solidFill>
                  <a:prstClr val="black"/>
                </a:solidFill>
                <a:latin typeface="Arial" charset="0"/>
                <a:ea typeface="標楷體" pitchFamily="65" charset="-120"/>
              </a:rPr>
              <a:t>第五層</a:t>
            </a:r>
          </a:p>
        </p:txBody>
      </p:sp>
      <p:sp>
        <p:nvSpPr>
          <p:cNvPr id="2" name="標題 1"/>
          <p:cNvSpPr>
            <a:spLocks noGrp="1"/>
          </p:cNvSpPr>
          <p:nvPr>
            <p:ph type="title"/>
          </p:nvPr>
        </p:nvSpPr>
        <p:spPr>
          <a:xfrm>
            <a:off x="1792288" y="3600451"/>
            <a:ext cx="5486400" cy="425054"/>
          </a:xfrm>
          <a:prstGeom prst="rect">
            <a:avLst/>
          </a:prstGeom>
        </p:spPr>
        <p:txBody>
          <a:bodyPr anchor="b"/>
          <a:lstStyle>
            <a:lvl1pPr algn="l">
              <a:defRPr sz="2000" b="1"/>
            </a:lvl1pPr>
          </a:lstStyle>
          <a:p>
            <a:r>
              <a:rPr lang="zh-TW" altLang="en-US" smtClean="0"/>
              <a:t>按一下以編輯母片標題樣式</a:t>
            </a:r>
            <a:endParaRPr lang="zh-TW" altLang="en-US"/>
          </a:p>
        </p:txBody>
      </p:sp>
      <p:sp>
        <p:nvSpPr>
          <p:cNvPr id="3" name="圖片版面配置區 2"/>
          <p:cNvSpPr>
            <a:spLocks noGrp="1"/>
          </p:cNvSpPr>
          <p:nvPr>
            <p:ph type="pic" idx="1"/>
          </p:nvPr>
        </p:nvSpPr>
        <p:spPr>
          <a:xfrm>
            <a:off x="1792288" y="459581"/>
            <a:ext cx="5486400" cy="3086100"/>
          </a:xfrm>
          <a:prstGeom prst="rect">
            <a:avLst/>
          </a:prstGeom>
        </p:spPr>
        <p:txBody>
          <a:bodyPr lIns="91272" tIns="45636" rIns="91272" bIns="45636" rtlCol="0">
            <a:normAutofit/>
          </a:bodyPr>
          <a:lstStyle>
            <a:lvl1pPr marL="0" indent="0">
              <a:buNone/>
              <a:defRPr sz="3200"/>
            </a:lvl1pPr>
            <a:lvl2pPr marL="456194" indent="0">
              <a:buNone/>
              <a:defRPr sz="2800"/>
            </a:lvl2pPr>
            <a:lvl3pPr marL="912510" indent="0">
              <a:buNone/>
              <a:defRPr sz="2400"/>
            </a:lvl3pPr>
            <a:lvl4pPr marL="1368744" indent="0">
              <a:buNone/>
              <a:defRPr sz="2000"/>
            </a:lvl4pPr>
            <a:lvl5pPr marL="1825019" indent="0">
              <a:buNone/>
              <a:defRPr sz="2000"/>
            </a:lvl5pPr>
            <a:lvl6pPr marL="2281212" indent="0">
              <a:buNone/>
              <a:defRPr sz="2000"/>
            </a:lvl6pPr>
            <a:lvl7pPr marL="2737406" indent="0">
              <a:buNone/>
              <a:defRPr sz="2000"/>
            </a:lvl7pPr>
            <a:lvl8pPr marL="3193688" indent="0">
              <a:buNone/>
              <a:defRPr sz="2000"/>
            </a:lvl8pPr>
            <a:lvl9pPr marL="3649942" indent="0">
              <a:buNone/>
              <a:defRPr sz="2000"/>
            </a:lvl9pPr>
          </a:lstStyle>
          <a:p>
            <a:pPr lvl="0"/>
            <a:endParaRPr lang="zh-TW" altLang="en-US" noProof="0"/>
          </a:p>
        </p:txBody>
      </p:sp>
      <p:sp>
        <p:nvSpPr>
          <p:cNvPr id="4" name="文字版面配置區 3"/>
          <p:cNvSpPr>
            <a:spLocks noGrp="1"/>
          </p:cNvSpPr>
          <p:nvPr>
            <p:ph type="body" sz="half" idx="2"/>
          </p:nvPr>
        </p:nvSpPr>
        <p:spPr>
          <a:xfrm>
            <a:off x="1792288" y="4025587"/>
            <a:ext cx="5486400" cy="603647"/>
          </a:xfrm>
          <a:prstGeom prst="rect">
            <a:avLst/>
          </a:prstGeom>
        </p:spPr>
        <p:txBody>
          <a:bodyPr lIns="91272" tIns="45636" rIns="91272" bIns="45636"/>
          <a:lstStyle>
            <a:lvl1pPr marL="0" indent="0">
              <a:buNone/>
              <a:defRPr sz="1400"/>
            </a:lvl1pPr>
            <a:lvl2pPr marL="456194" indent="0">
              <a:buNone/>
              <a:defRPr sz="1200"/>
            </a:lvl2pPr>
            <a:lvl3pPr marL="912510" indent="0">
              <a:buNone/>
              <a:defRPr sz="1000"/>
            </a:lvl3pPr>
            <a:lvl4pPr marL="1368744" indent="0">
              <a:buNone/>
              <a:defRPr sz="900"/>
            </a:lvl4pPr>
            <a:lvl5pPr marL="1825019" indent="0">
              <a:buNone/>
              <a:defRPr sz="900"/>
            </a:lvl5pPr>
            <a:lvl6pPr marL="2281212" indent="0">
              <a:buNone/>
              <a:defRPr sz="900"/>
            </a:lvl6pPr>
            <a:lvl7pPr marL="2737406" indent="0">
              <a:buNone/>
              <a:defRPr sz="900"/>
            </a:lvl7pPr>
            <a:lvl8pPr marL="3193688" indent="0">
              <a:buNone/>
              <a:defRPr sz="900"/>
            </a:lvl8pPr>
            <a:lvl9pPr marL="3649942" indent="0">
              <a:buNone/>
              <a:defRPr sz="900"/>
            </a:lvl9pPr>
          </a:lstStyle>
          <a:p>
            <a:pPr lvl="0"/>
            <a:r>
              <a:rPr lang="zh-TW" altLang="en-US" smtClean="0"/>
              <a:t>按一下以編輯母片文字樣式</a:t>
            </a:r>
          </a:p>
        </p:txBody>
      </p:sp>
      <p:sp>
        <p:nvSpPr>
          <p:cNvPr id="9" name="日期版面配置區 3"/>
          <p:cNvSpPr>
            <a:spLocks noGrp="1"/>
          </p:cNvSpPr>
          <p:nvPr>
            <p:ph type="dt" sz="half" idx="10"/>
          </p:nvPr>
        </p:nvSpPr>
        <p:spPr>
          <a:xfrm>
            <a:off x="457200" y="4767347"/>
            <a:ext cx="2133600" cy="274637"/>
          </a:xfrm>
          <a:prstGeom prst="rect">
            <a:avLst/>
          </a:prstGeom>
        </p:spPr>
        <p:txBody>
          <a:bodyPr lIns="91272" tIns="45636" rIns="91272" bIns="45636"/>
          <a:lstStyle>
            <a:lvl1pPr>
              <a:defRPr>
                <a:ea typeface="新細明體" pitchFamily="18" charset="-120"/>
              </a:defRPr>
            </a:lvl1pPr>
          </a:lstStyle>
          <a:p>
            <a:pPr defTabSz="456194" fontAlgn="base">
              <a:spcBef>
                <a:spcPct val="0"/>
              </a:spcBef>
              <a:spcAft>
                <a:spcPct val="0"/>
              </a:spcAft>
              <a:defRPr/>
            </a:pPr>
            <a:fld id="{33A52FF1-2F6A-4A5F-A6C1-02B3B62D4150}" type="datetime1">
              <a:rPr kumimoji="1" lang="zh-TW" altLang="en-US" smtClean="0">
                <a:solidFill>
                  <a:prstClr val="black"/>
                </a:solidFill>
              </a:rPr>
              <a:pPr defTabSz="456194" fontAlgn="base">
                <a:spcBef>
                  <a:spcPct val="0"/>
                </a:spcBef>
                <a:spcAft>
                  <a:spcPct val="0"/>
                </a:spcAft>
                <a:defRPr/>
              </a:pPr>
              <a:t>2019/12/30</a:t>
            </a:fld>
            <a:endParaRPr kumimoji="1" lang="en-US" altLang="zh-TW" dirty="0">
              <a:solidFill>
                <a:prstClr val="black"/>
              </a:solidFill>
            </a:endParaRPr>
          </a:p>
        </p:txBody>
      </p:sp>
      <p:sp>
        <p:nvSpPr>
          <p:cNvPr id="10" name="頁尾版面配置區 4"/>
          <p:cNvSpPr>
            <a:spLocks noGrp="1"/>
          </p:cNvSpPr>
          <p:nvPr>
            <p:ph type="ftr" sz="quarter" idx="11"/>
          </p:nvPr>
        </p:nvSpPr>
        <p:spPr>
          <a:xfrm>
            <a:off x="3124200" y="4767347"/>
            <a:ext cx="2895600" cy="274637"/>
          </a:xfrm>
          <a:prstGeom prst="rect">
            <a:avLst/>
          </a:prstGeom>
        </p:spPr>
        <p:txBody>
          <a:bodyPr lIns="91272" tIns="45636" rIns="91272" bIns="45636"/>
          <a:lstStyle>
            <a:lvl1pPr>
              <a:defRPr>
                <a:ea typeface="新細明體" pitchFamily="18" charset="-120"/>
              </a:defRPr>
            </a:lvl1pPr>
          </a:lstStyle>
          <a:p>
            <a:pPr defTabSz="456194" fontAlgn="base">
              <a:spcBef>
                <a:spcPct val="0"/>
              </a:spcBef>
              <a:spcAft>
                <a:spcPct val="0"/>
              </a:spcAft>
              <a:defRPr/>
            </a:pPr>
            <a:endParaRPr kumimoji="1" lang="zh-TW" altLang="en-US">
              <a:solidFill>
                <a:prstClr val="black"/>
              </a:solidFill>
            </a:endParaRPr>
          </a:p>
        </p:txBody>
      </p:sp>
      <p:sp>
        <p:nvSpPr>
          <p:cNvPr id="11" name="投影片編號版面配置區 5"/>
          <p:cNvSpPr>
            <a:spLocks noGrp="1"/>
          </p:cNvSpPr>
          <p:nvPr>
            <p:ph type="sldNum" sz="quarter" idx="12"/>
          </p:nvPr>
        </p:nvSpPr>
        <p:spPr>
          <a:xfrm>
            <a:off x="6934200" y="4767347"/>
            <a:ext cx="2133600" cy="274637"/>
          </a:xfrm>
        </p:spPr>
        <p:txBody>
          <a:bodyPr/>
          <a:lstStyle>
            <a:lvl1pPr>
              <a:defRPr/>
            </a:lvl1pPr>
          </a:lstStyle>
          <a:p>
            <a:pPr>
              <a:defRPr/>
            </a:pPr>
            <a:fld id="{B02AB2D7-B7EB-4D0E-AB45-49CEB53CC2A6}" type="slidenum">
              <a:rPr lang="zh-TW" altLang="en-US"/>
              <a:pPr>
                <a:defRPr/>
              </a:pPr>
              <a:t>‹#›</a:t>
            </a:fld>
            <a:endParaRPr lang="en-US" altLang="zh-TW" dirty="0"/>
          </a:p>
        </p:txBody>
      </p:sp>
    </p:spTree>
    <p:extLst>
      <p:ext uri="{BB962C8B-B14F-4D97-AF65-F5344CB8AC3E}">
        <p14:creationId xmlns:p14="http://schemas.microsoft.com/office/powerpoint/2010/main" val="38419891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vertTx" preserve="1">
  <p:cSld name="標題及直排文字">
    <p:spTree>
      <p:nvGrpSpPr>
        <p:cNvPr id="1" name=""/>
        <p:cNvGrpSpPr/>
        <p:nvPr/>
      </p:nvGrpSpPr>
      <p:grpSpPr>
        <a:xfrm>
          <a:off x="0" y="0"/>
          <a:ext cx="0" cy="0"/>
          <a:chOff x="0" y="0"/>
          <a:chExt cx="0" cy="0"/>
        </a:xfrm>
      </p:grpSpPr>
      <p:sp>
        <p:nvSpPr>
          <p:cNvPr id="4" name="矩形 3"/>
          <p:cNvSpPr/>
          <p:nvPr userDrawn="1"/>
        </p:nvSpPr>
        <p:spPr>
          <a:xfrm>
            <a:off x="1" y="4667250"/>
            <a:ext cx="4105275" cy="47625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lIns="91272" tIns="45636" rIns="91272" bIns="45636" anchor="ctr"/>
          <a:lstStyle/>
          <a:p>
            <a:pPr algn="ctr" defTabSz="456194" fontAlgn="base">
              <a:spcBef>
                <a:spcPct val="0"/>
              </a:spcBef>
              <a:spcAft>
                <a:spcPct val="0"/>
              </a:spcAft>
              <a:defRPr/>
            </a:pPr>
            <a:endParaRPr kumimoji="1" lang="zh-TW" altLang="en-US">
              <a:solidFill>
                <a:prstClr val="white"/>
              </a:solidFill>
            </a:endParaRPr>
          </a:p>
        </p:txBody>
      </p:sp>
      <p:pic>
        <p:nvPicPr>
          <p:cNvPr id="5" name="圖片 6" descr="confidential-C.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 y="963621"/>
            <a:ext cx="9161463" cy="417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標題 1"/>
          <p:cNvSpPr txBox="1">
            <a:spLocks/>
          </p:cNvSpPr>
          <p:nvPr userDrawn="1"/>
        </p:nvSpPr>
        <p:spPr>
          <a:xfrm>
            <a:off x="6" y="2"/>
            <a:ext cx="9143999" cy="671536"/>
          </a:xfrm>
          <a:prstGeom prst="rect">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path path="circle">
              <a:fillToRect l="50000" t="50000" r="50000" b="50000"/>
            </a:path>
            <a:tileRect/>
          </a:gradFill>
          <a:ln w="9525">
            <a:noFill/>
            <a:miter lim="800000"/>
            <a:headEnd/>
            <a:tailEnd/>
          </a:ln>
          <a:effectLst/>
        </p:spPr>
        <p:txBody>
          <a:bodyPr lIns="91272" tIns="45636" rIns="91272" bIns="45636" anchor="ctr">
            <a:spAutoFit/>
          </a:bodyPr>
          <a:lstStyle/>
          <a:p>
            <a:pPr algn="ctr" defTabSz="456194" eaLnBrk="0" fontAlgn="base" hangingPunct="0">
              <a:spcBef>
                <a:spcPct val="0"/>
              </a:spcBef>
              <a:spcAft>
                <a:spcPct val="0"/>
              </a:spcAft>
              <a:defRPr/>
            </a:pPr>
            <a:endParaRPr kumimoji="1" lang="zh-TW" altLang="en-US" sz="3600" b="1" dirty="0">
              <a:solidFill>
                <a:prstClr val="white"/>
              </a:solidFill>
              <a:latin typeface="Arial"/>
              <a:ea typeface="標楷體"/>
              <a:cs typeface="Arial" pitchFamily="34" charset="0"/>
              <a:sym typeface="標楷體"/>
            </a:endParaRPr>
          </a:p>
        </p:txBody>
      </p:sp>
      <p:sp>
        <p:nvSpPr>
          <p:cNvPr id="7" name="文字版面配置區 2"/>
          <p:cNvSpPr>
            <a:spLocks noGrp="1"/>
          </p:cNvSpPr>
          <p:nvPr/>
        </p:nvSpPr>
        <p:spPr bwMode="auto">
          <a:xfrm>
            <a:off x="0" y="671519"/>
            <a:ext cx="9144000" cy="4098925"/>
          </a:xfrm>
          <a:prstGeom prst="rect">
            <a:avLst/>
          </a:prstGeom>
          <a:noFill/>
          <a:ln w="9525">
            <a:noFill/>
            <a:miter lim="800000"/>
            <a:headEnd/>
            <a:tailEnd/>
          </a:ln>
        </p:spPr>
        <p:txBody>
          <a:bodyPr lIns="91272" tIns="45636" rIns="91272" bIns="45636"/>
          <a:lstStyle/>
          <a:p>
            <a:pPr algn="ctr" defTabSz="456194" eaLnBrk="0" fontAlgn="base" hangingPunct="0">
              <a:spcBef>
                <a:spcPct val="0"/>
              </a:spcBef>
              <a:spcAft>
                <a:spcPct val="0"/>
              </a:spcAft>
              <a:defRPr/>
            </a:pPr>
            <a:r>
              <a:rPr kumimoji="1" lang="zh-TW" altLang="en-US" sz="4400">
                <a:solidFill>
                  <a:prstClr val="black"/>
                </a:solidFill>
                <a:latin typeface="Arial" charset="0"/>
                <a:ea typeface="標楷體" pitchFamily="65" charset="-120"/>
              </a:rPr>
              <a:t>第二層</a:t>
            </a:r>
            <a:br>
              <a:rPr kumimoji="1" lang="zh-TW" altLang="en-US" sz="4400">
                <a:solidFill>
                  <a:prstClr val="black"/>
                </a:solidFill>
                <a:latin typeface="Arial" charset="0"/>
                <a:ea typeface="標楷體" pitchFamily="65" charset="-120"/>
              </a:rPr>
            </a:br>
            <a:r>
              <a:rPr kumimoji="1" lang="zh-TW" altLang="en-US" sz="4400">
                <a:solidFill>
                  <a:prstClr val="black"/>
                </a:solidFill>
                <a:latin typeface="Arial" charset="0"/>
                <a:ea typeface="標楷體" pitchFamily="65" charset="-120"/>
              </a:rPr>
              <a:t>第三層</a:t>
            </a:r>
            <a:br>
              <a:rPr kumimoji="1" lang="zh-TW" altLang="en-US" sz="4400">
                <a:solidFill>
                  <a:prstClr val="black"/>
                </a:solidFill>
                <a:latin typeface="Arial" charset="0"/>
                <a:ea typeface="標楷體" pitchFamily="65" charset="-120"/>
              </a:rPr>
            </a:br>
            <a:r>
              <a:rPr kumimoji="1" lang="zh-TW" altLang="en-US" sz="4400">
                <a:solidFill>
                  <a:prstClr val="black"/>
                </a:solidFill>
                <a:latin typeface="Arial" charset="0"/>
                <a:ea typeface="標楷體" pitchFamily="65" charset="-120"/>
              </a:rPr>
              <a:t>第四層</a:t>
            </a:r>
            <a:br>
              <a:rPr kumimoji="1" lang="zh-TW" altLang="en-US" sz="4400">
                <a:solidFill>
                  <a:prstClr val="black"/>
                </a:solidFill>
                <a:latin typeface="Arial" charset="0"/>
                <a:ea typeface="標楷體" pitchFamily="65" charset="-120"/>
              </a:rPr>
            </a:br>
            <a:r>
              <a:rPr kumimoji="1" lang="zh-TW" altLang="en-US" sz="4400">
                <a:solidFill>
                  <a:prstClr val="black"/>
                </a:solidFill>
                <a:latin typeface="Arial" charset="0"/>
                <a:ea typeface="標楷體" pitchFamily="65" charset="-120"/>
              </a:rPr>
              <a:t>第五層</a:t>
            </a:r>
          </a:p>
        </p:txBody>
      </p:sp>
      <p:sp>
        <p:nvSpPr>
          <p:cNvPr id="2" name="標題 1"/>
          <p:cNvSpPr>
            <a:spLocks noGrp="1"/>
          </p:cNvSpPr>
          <p:nvPr>
            <p:ph type="title"/>
          </p:nvPr>
        </p:nvSpPr>
        <p:spPr>
          <a:xfrm>
            <a:off x="457200" y="205978"/>
            <a:ext cx="8229600" cy="857250"/>
          </a:xfrm>
          <a:prstGeom prst="rect">
            <a:avLst/>
          </a:prstGeom>
        </p:spPr>
        <p:txBody>
          <a:bodyPr/>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a:xfrm>
            <a:off x="457200" y="1063231"/>
            <a:ext cx="8229600" cy="3394472"/>
          </a:xfrm>
          <a:prstGeom prst="rect">
            <a:avLst/>
          </a:prstGeom>
        </p:spPr>
        <p:txBody>
          <a:bodyPr vert="eaVert" lIns="91272" tIns="45636" rIns="91272" bIns="45636"/>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8" name="日期版面配置區 3"/>
          <p:cNvSpPr>
            <a:spLocks noGrp="1"/>
          </p:cNvSpPr>
          <p:nvPr>
            <p:ph type="dt" sz="half" idx="10"/>
          </p:nvPr>
        </p:nvSpPr>
        <p:spPr>
          <a:xfrm>
            <a:off x="457200" y="4767347"/>
            <a:ext cx="2133600" cy="274637"/>
          </a:xfrm>
          <a:prstGeom prst="rect">
            <a:avLst/>
          </a:prstGeom>
        </p:spPr>
        <p:txBody>
          <a:bodyPr lIns="91272" tIns="45636" rIns="91272" bIns="45636"/>
          <a:lstStyle>
            <a:lvl1pPr>
              <a:defRPr>
                <a:ea typeface="新細明體" pitchFamily="18" charset="-120"/>
              </a:defRPr>
            </a:lvl1pPr>
          </a:lstStyle>
          <a:p>
            <a:pPr defTabSz="456194" fontAlgn="base">
              <a:spcBef>
                <a:spcPct val="0"/>
              </a:spcBef>
              <a:spcAft>
                <a:spcPct val="0"/>
              </a:spcAft>
              <a:defRPr/>
            </a:pPr>
            <a:fld id="{B15FEBC1-45EF-4132-92B9-C240EA4025CB}" type="datetime1">
              <a:rPr kumimoji="1" lang="zh-TW" altLang="en-US" smtClean="0">
                <a:solidFill>
                  <a:prstClr val="black"/>
                </a:solidFill>
              </a:rPr>
              <a:pPr defTabSz="456194" fontAlgn="base">
                <a:spcBef>
                  <a:spcPct val="0"/>
                </a:spcBef>
                <a:spcAft>
                  <a:spcPct val="0"/>
                </a:spcAft>
                <a:defRPr/>
              </a:pPr>
              <a:t>2019/12/30</a:t>
            </a:fld>
            <a:endParaRPr kumimoji="1" lang="en-US" altLang="zh-TW" dirty="0">
              <a:solidFill>
                <a:prstClr val="black"/>
              </a:solidFill>
            </a:endParaRPr>
          </a:p>
        </p:txBody>
      </p:sp>
      <p:sp>
        <p:nvSpPr>
          <p:cNvPr id="9" name="頁尾版面配置區 4"/>
          <p:cNvSpPr>
            <a:spLocks noGrp="1"/>
          </p:cNvSpPr>
          <p:nvPr>
            <p:ph type="ftr" sz="quarter" idx="11"/>
          </p:nvPr>
        </p:nvSpPr>
        <p:spPr>
          <a:xfrm>
            <a:off x="3124200" y="4767347"/>
            <a:ext cx="2895600" cy="274637"/>
          </a:xfrm>
          <a:prstGeom prst="rect">
            <a:avLst/>
          </a:prstGeom>
        </p:spPr>
        <p:txBody>
          <a:bodyPr lIns="91272" tIns="45636" rIns="91272" bIns="45636"/>
          <a:lstStyle>
            <a:lvl1pPr>
              <a:defRPr>
                <a:ea typeface="新細明體" pitchFamily="18" charset="-120"/>
              </a:defRPr>
            </a:lvl1pPr>
          </a:lstStyle>
          <a:p>
            <a:pPr defTabSz="456194" fontAlgn="base">
              <a:spcBef>
                <a:spcPct val="0"/>
              </a:spcBef>
              <a:spcAft>
                <a:spcPct val="0"/>
              </a:spcAft>
              <a:defRPr/>
            </a:pPr>
            <a:endParaRPr kumimoji="1" lang="zh-TW" altLang="en-US">
              <a:solidFill>
                <a:prstClr val="black"/>
              </a:solidFill>
            </a:endParaRPr>
          </a:p>
        </p:txBody>
      </p:sp>
      <p:sp>
        <p:nvSpPr>
          <p:cNvPr id="10" name="投影片編號版面配置區 5"/>
          <p:cNvSpPr>
            <a:spLocks noGrp="1"/>
          </p:cNvSpPr>
          <p:nvPr>
            <p:ph type="sldNum" sz="quarter" idx="12"/>
          </p:nvPr>
        </p:nvSpPr>
        <p:spPr>
          <a:xfrm>
            <a:off x="6934200" y="4767347"/>
            <a:ext cx="2133600" cy="274637"/>
          </a:xfrm>
        </p:spPr>
        <p:txBody>
          <a:bodyPr/>
          <a:lstStyle>
            <a:lvl1pPr>
              <a:defRPr/>
            </a:lvl1pPr>
          </a:lstStyle>
          <a:p>
            <a:pPr>
              <a:defRPr/>
            </a:pPr>
            <a:fld id="{FEE925F5-6B7B-4260-887E-97187105FFDD}" type="slidenum">
              <a:rPr lang="zh-TW" altLang="en-US"/>
              <a:pPr>
                <a:defRPr/>
              </a:pPr>
              <a:t>‹#›</a:t>
            </a:fld>
            <a:endParaRPr lang="en-US" altLang="zh-TW" dirty="0"/>
          </a:p>
        </p:txBody>
      </p:sp>
    </p:spTree>
    <p:extLst>
      <p:ext uri="{BB962C8B-B14F-4D97-AF65-F5344CB8AC3E}">
        <p14:creationId xmlns:p14="http://schemas.microsoft.com/office/powerpoint/2010/main" val="282083904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vertTitleAndTx" preserve="1">
  <p:cSld name="直排標題及文字">
    <p:spTree>
      <p:nvGrpSpPr>
        <p:cNvPr id="1" name=""/>
        <p:cNvGrpSpPr/>
        <p:nvPr/>
      </p:nvGrpSpPr>
      <p:grpSpPr>
        <a:xfrm>
          <a:off x="0" y="0"/>
          <a:ext cx="0" cy="0"/>
          <a:chOff x="0" y="0"/>
          <a:chExt cx="0" cy="0"/>
        </a:xfrm>
      </p:grpSpPr>
      <p:sp>
        <p:nvSpPr>
          <p:cNvPr id="4" name="矩形 3"/>
          <p:cNvSpPr/>
          <p:nvPr userDrawn="1"/>
        </p:nvSpPr>
        <p:spPr>
          <a:xfrm>
            <a:off x="1" y="4667250"/>
            <a:ext cx="4105275" cy="47625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lIns="91272" tIns="45636" rIns="91272" bIns="45636" anchor="ctr"/>
          <a:lstStyle/>
          <a:p>
            <a:pPr algn="ctr" defTabSz="456194" fontAlgn="base">
              <a:spcBef>
                <a:spcPct val="0"/>
              </a:spcBef>
              <a:spcAft>
                <a:spcPct val="0"/>
              </a:spcAft>
              <a:defRPr/>
            </a:pPr>
            <a:endParaRPr kumimoji="1" lang="zh-TW" altLang="en-US">
              <a:solidFill>
                <a:prstClr val="white"/>
              </a:solidFill>
            </a:endParaRPr>
          </a:p>
        </p:txBody>
      </p:sp>
      <p:pic>
        <p:nvPicPr>
          <p:cNvPr id="5" name="圖片 6" descr="confidential-C.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 y="963621"/>
            <a:ext cx="9161463" cy="417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標題 1"/>
          <p:cNvSpPr txBox="1">
            <a:spLocks/>
          </p:cNvSpPr>
          <p:nvPr userDrawn="1"/>
        </p:nvSpPr>
        <p:spPr>
          <a:xfrm>
            <a:off x="6" y="2"/>
            <a:ext cx="9143999" cy="671536"/>
          </a:xfrm>
          <a:prstGeom prst="rect">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path path="circle">
              <a:fillToRect l="50000" t="50000" r="50000" b="50000"/>
            </a:path>
            <a:tileRect/>
          </a:gradFill>
          <a:ln w="9525">
            <a:noFill/>
            <a:miter lim="800000"/>
            <a:headEnd/>
            <a:tailEnd/>
          </a:ln>
          <a:effectLst/>
        </p:spPr>
        <p:txBody>
          <a:bodyPr lIns="91272" tIns="45636" rIns="91272" bIns="45636" anchor="ctr">
            <a:spAutoFit/>
          </a:bodyPr>
          <a:lstStyle/>
          <a:p>
            <a:pPr algn="ctr" defTabSz="456194" eaLnBrk="0" fontAlgn="base" hangingPunct="0">
              <a:spcBef>
                <a:spcPct val="0"/>
              </a:spcBef>
              <a:spcAft>
                <a:spcPct val="0"/>
              </a:spcAft>
              <a:defRPr/>
            </a:pPr>
            <a:endParaRPr kumimoji="1" lang="zh-TW" altLang="en-US" sz="3600" b="1" dirty="0">
              <a:solidFill>
                <a:prstClr val="white"/>
              </a:solidFill>
              <a:latin typeface="Arial"/>
              <a:ea typeface="標楷體"/>
              <a:cs typeface="Arial" pitchFamily="34" charset="0"/>
              <a:sym typeface="標楷體"/>
            </a:endParaRPr>
          </a:p>
        </p:txBody>
      </p:sp>
      <p:sp>
        <p:nvSpPr>
          <p:cNvPr id="7" name="文字版面配置區 2"/>
          <p:cNvSpPr>
            <a:spLocks noGrp="1"/>
          </p:cNvSpPr>
          <p:nvPr/>
        </p:nvSpPr>
        <p:spPr bwMode="auto">
          <a:xfrm>
            <a:off x="0" y="671519"/>
            <a:ext cx="9144000" cy="4098925"/>
          </a:xfrm>
          <a:prstGeom prst="rect">
            <a:avLst/>
          </a:prstGeom>
          <a:noFill/>
          <a:ln w="9525">
            <a:noFill/>
            <a:miter lim="800000"/>
            <a:headEnd/>
            <a:tailEnd/>
          </a:ln>
        </p:spPr>
        <p:txBody>
          <a:bodyPr lIns="91272" tIns="45636" rIns="91272" bIns="45636"/>
          <a:lstStyle/>
          <a:p>
            <a:pPr algn="ctr" defTabSz="456194" eaLnBrk="0" fontAlgn="base" hangingPunct="0">
              <a:spcBef>
                <a:spcPct val="0"/>
              </a:spcBef>
              <a:spcAft>
                <a:spcPct val="0"/>
              </a:spcAft>
              <a:defRPr/>
            </a:pPr>
            <a:r>
              <a:rPr kumimoji="1" lang="zh-TW" altLang="en-US" sz="4400">
                <a:solidFill>
                  <a:prstClr val="black"/>
                </a:solidFill>
                <a:latin typeface="Arial" charset="0"/>
                <a:ea typeface="標楷體" pitchFamily="65" charset="-120"/>
              </a:rPr>
              <a:t>第二層</a:t>
            </a:r>
            <a:br>
              <a:rPr kumimoji="1" lang="zh-TW" altLang="en-US" sz="4400">
                <a:solidFill>
                  <a:prstClr val="black"/>
                </a:solidFill>
                <a:latin typeface="Arial" charset="0"/>
                <a:ea typeface="標楷體" pitchFamily="65" charset="-120"/>
              </a:rPr>
            </a:br>
            <a:r>
              <a:rPr kumimoji="1" lang="zh-TW" altLang="en-US" sz="4400">
                <a:solidFill>
                  <a:prstClr val="black"/>
                </a:solidFill>
                <a:latin typeface="Arial" charset="0"/>
                <a:ea typeface="標楷體" pitchFamily="65" charset="-120"/>
              </a:rPr>
              <a:t>第三層</a:t>
            </a:r>
            <a:br>
              <a:rPr kumimoji="1" lang="zh-TW" altLang="en-US" sz="4400">
                <a:solidFill>
                  <a:prstClr val="black"/>
                </a:solidFill>
                <a:latin typeface="Arial" charset="0"/>
                <a:ea typeface="標楷體" pitchFamily="65" charset="-120"/>
              </a:rPr>
            </a:br>
            <a:r>
              <a:rPr kumimoji="1" lang="zh-TW" altLang="en-US" sz="4400">
                <a:solidFill>
                  <a:prstClr val="black"/>
                </a:solidFill>
                <a:latin typeface="Arial" charset="0"/>
                <a:ea typeface="標楷體" pitchFamily="65" charset="-120"/>
              </a:rPr>
              <a:t>第四層</a:t>
            </a:r>
            <a:br>
              <a:rPr kumimoji="1" lang="zh-TW" altLang="en-US" sz="4400">
                <a:solidFill>
                  <a:prstClr val="black"/>
                </a:solidFill>
                <a:latin typeface="Arial" charset="0"/>
                <a:ea typeface="標楷體" pitchFamily="65" charset="-120"/>
              </a:rPr>
            </a:br>
            <a:r>
              <a:rPr kumimoji="1" lang="zh-TW" altLang="en-US" sz="4400">
                <a:solidFill>
                  <a:prstClr val="black"/>
                </a:solidFill>
                <a:latin typeface="Arial" charset="0"/>
                <a:ea typeface="標楷體" pitchFamily="65" charset="-120"/>
              </a:rPr>
              <a:t>第五層</a:t>
            </a:r>
          </a:p>
        </p:txBody>
      </p:sp>
      <p:sp>
        <p:nvSpPr>
          <p:cNvPr id="2" name="直排標題 1"/>
          <p:cNvSpPr>
            <a:spLocks noGrp="1"/>
          </p:cNvSpPr>
          <p:nvPr>
            <p:ph type="title" orient="vert"/>
          </p:nvPr>
        </p:nvSpPr>
        <p:spPr>
          <a:xfrm>
            <a:off x="6629400" y="205979"/>
            <a:ext cx="2057400" cy="4388644"/>
          </a:xfrm>
          <a:prstGeom prst="rect">
            <a:avLst/>
          </a:prstGeom>
        </p:spPr>
        <p:txBody>
          <a:bodyPr vert="eaVert"/>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a:xfrm>
            <a:off x="457200" y="205979"/>
            <a:ext cx="6019800" cy="4388644"/>
          </a:xfrm>
          <a:prstGeom prst="rect">
            <a:avLst/>
          </a:prstGeom>
        </p:spPr>
        <p:txBody>
          <a:bodyPr vert="eaVert" lIns="91272" tIns="45636" rIns="91272" bIns="45636"/>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8" name="日期版面配置區 3"/>
          <p:cNvSpPr>
            <a:spLocks noGrp="1"/>
          </p:cNvSpPr>
          <p:nvPr>
            <p:ph type="dt" sz="half" idx="10"/>
          </p:nvPr>
        </p:nvSpPr>
        <p:spPr>
          <a:xfrm>
            <a:off x="457200" y="4767347"/>
            <a:ext cx="2133600" cy="274637"/>
          </a:xfrm>
          <a:prstGeom prst="rect">
            <a:avLst/>
          </a:prstGeom>
        </p:spPr>
        <p:txBody>
          <a:bodyPr lIns="91272" tIns="45636" rIns="91272" bIns="45636"/>
          <a:lstStyle>
            <a:lvl1pPr>
              <a:defRPr>
                <a:ea typeface="新細明體" pitchFamily="18" charset="-120"/>
              </a:defRPr>
            </a:lvl1pPr>
          </a:lstStyle>
          <a:p>
            <a:pPr defTabSz="456194" fontAlgn="base">
              <a:spcBef>
                <a:spcPct val="0"/>
              </a:spcBef>
              <a:spcAft>
                <a:spcPct val="0"/>
              </a:spcAft>
              <a:defRPr/>
            </a:pPr>
            <a:fld id="{D4B2256B-5841-4A19-9BDB-03C59B1AEB8D}" type="datetime1">
              <a:rPr kumimoji="1" lang="zh-TW" altLang="en-US" smtClean="0">
                <a:solidFill>
                  <a:prstClr val="black"/>
                </a:solidFill>
              </a:rPr>
              <a:pPr defTabSz="456194" fontAlgn="base">
                <a:spcBef>
                  <a:spcPct val="0"/>
                </a:spcBef>
                <a:spcAft>
                  <a:spcPct val="0"/>
                </a:spcAft>
                <a:defRPr/>
              </a:pPr>
              <a:t>2019/12/30</a:t>
            </a:fld>
            <a:endParaRPr kumimoji="1" lang="en-US" altLang="zh-TW" dirty="0">
              <a:solidFill>
                <a:prstClr val="black"/>
              </a:solidFill>
            </a:endParaRPr>
          </a:p>
        </p:txBody>
      </p:sp>
      <p:sp>
        <p:nvSpPr>
          <p:cNvPr id="9" name="頁尾版面配置區 4"/>
          <p:cNvSpPr>
            <a:spLocks noGrp="1"/>
          </p:cNvSpPr>
          <p:nvPr>
            <p:ph type="ftr" sz="quarter" idx="11"/>
          </p:nvPr>
        </p:nvSpPr>
        <p:spPr>
          <a:xfrm>
            <a:off x="3124200" y="4767347"/>
            <a:ext cx="2895600" cy="274637"/>
          </a:xfrm>
          <a:prstGeom prst="rect">
            <a:avLst/>
          </a:prstGeom>
        </p:spPr>
        <p:txBody>
          <a:bodyPr lIns="91272" tIns="45636" rIns="91272" bIns="45636"/>
          <a:lstStyle>
            <a:lvl1pPr>
              <a:defRPr>
                <a:ea typeface="新細明體" pitchFamily="18" charset="-120"/>
              </a:defRPr>
            </a:lvl1pPr>
          </a:lstStyle>
          <a:p>
            <a:pPr defTabSz="456194" fontAlgn="base">
              <a:spcBef>
                <a:spcPct val="0"/>
              </a:spcBef>
              <a:spcAft>
                <a:spcPct val="0"/>
              </a:spcAft>
              <a:defRPr/>
            </a:pPr>
            <a:endParaRPr kumimoji="1" lang="zh-TW" altLang="en-US">
              <a:solidFill>
                <a:prstClr val="black"/>
              </a:solidFill>
            </a:endParaRPr>
          </a:p>
        </p:txBody>
      </p:sp>
      <p:sp>
        <p:nvSpPr>
          <p:cNvPr id="10" name="投影片編號版面配置區 5"/>
          <p:cNvSpPr>
            <a:spLocks noGrp="1"/>
          </p:cNvSpPr>
          <p:nvPr>
            <p:ph type="sldNum" sz="quarter" idx="12"/>
          </p:nvPr>
        </p:nvSpPr>
        <p:spPr>
          <a:xfrm>
            <a:off x="6934200" y="4767347"/>
            <a:ext cx="2133600" cy="274637"/>
          </a:xfrm>
        </p:spPr>
        <p:txBody>
          <a:bodyPr/>
          <a:lstStyle>
            <a:lvl1pPr>
              <a:defRPr/>
            </a:lvl1pPr>
          </a:lstStyle>
          <a:p>
            <a:pPr>
              <a:defRPr/>
            </a:pPr>
            <a:fld id="{C7F339CF-C9CB-4533-B5E9-761BED562491}" type="slidenum">
              <a:rPr lang="zh-TW" altLang="en-US"/>
              <a:pPr>
                <a:defRPr/>
              </a:pPr>
              <a:t>‹#›</a:t>
            </a:fld>
            <a:endParaRPr lang="en-US" altLang="zh-TW" dirty="0"/>
          </a:p>
        </p:txBody>
      </p:sp>
    </p:spTree>
    <p:extLst>
      <p:ext uri="{BB962C8B-B14F-4D97-AF65-F5344CB8AC3E}">
        <p14:creationId xmlns:p14="http://schemas.microsoft.com/office/powerpoint/2010/main" val="423789295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objOnly" preserve="1">
  <p:cSld name="物件">
    <p:spTree>
      <p:nvGrpSpPr>
        <p:cNvPr id="1" name=""/>
        <p:cNvGrpSpPr/>
        <p:nvPr/>
      </p:nvGrpSpPr>
      <p:grpSpPr>
        <a:xfrm>
          <a:off x="0" y="0"/>
          <a:ext cx="0" cy="0"/>
          <a:chOff x="0" y="0"/>
          <a:chExt cx="0" cy="0"/>
        </a:xfrm>
      </p:grpSpPr>
      <p:sp>
        <p:nvSpPr>
          <p:cNvPr id="3" name="矩形 2"/>
          <p:cNvSpPr/>
          <p:nvPr userDrawn="1"/>
        </p:nvSpPr>
        <p:spPr>
          <a:xfrm>
            <a:off x="1" y="4667250"/>
            <a:ext cx="4105275" cy="47625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lIns="91272" tIns="45636" rIns="91272" bIns="45636" anchor="ctr"/>
          <a:lstStyle/>
          <a:p>
            <a:pPr algn="ctr" defTabSz="456194" fontAlgn="base">
              <a:spcBef>
                <a:spcPct val="0"/>
              </a:spcBef>
              <a:spcAft>
                <a:spcPct val="0"/>
              </a:spcAft>
              <a:defRPr/>
            </a:pPr>
            <a:endParaRPr kumimoji="1" lang="zh-TW" altLang="en-US">
              <a:solidFill>
                <a:prstClr val="white"/>
              </a:solidFill>
            </a:endParaRPr>
          </a:p>
        </p:txBody>
      </p:sp>
      <p:pic>
        <p:nvPicPr>
          <p:cNvPr id="4" name="圖片 6" descr="confidential-C.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 y="963621"/>
            <a:ext cx="9161463" cy="417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標題 1"/>
          <p:cNvSpPr txBox="1">
            <a:spLocks/>
          </p:cNvSpPr>
          <p:nvPr userDrawn="1"/>
        </p:nvSpPr>
        <p:spPr>
          <a:xfrm>
            <a:off x="6" y="2"/>
            <a:ext cx="9143999" cy="671536"/>
          </a:xfrm>
          <a:prstGeom prst="rect">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path path="circle">
              <a:fillToRect l="50000" t="50000" r="50000" b="50000"/>
            </a:path>
            <a:tileRect/>
          </a:gradFill>
          <a:ln w="9525">
            <a:noFill/>
            <a:miter lim="800000"/>
            <a:headEnd/>
            <a:tailEnd/>
          </a:ln>
          <a:effectLst/>
        </p:spPr>
        <p:txBody>
          <a:bodyPr lIns="91272" tIns="45636" rIns="91272" bIns="45636" anchor="ctr">
            <a:spAutoFit/>
          </a:bodyPr>
          <a:lstStyle/>
          <a:p>
            <a:pPr algn="ctr" defTabSz="456194" eaLnBrk="0" fontAlgn="base" hangingPunct="0">
              <a:spcBef>
                <a:spcPct val="0"/>
              </a:spcBef>
              <a:spcAft>
                <a:spcPct val="0"/>
              </a:spcAft>
              <a:defRPr/>
            </a:pPr>
            <a:endParaRPr kumimoji="1" lang="zh-TW" altLang="en-US" sz="3600" b="1" dirty="0">
              <a:solidFill>
                <a:prstClr val="white"/>
              </a:solidFill>
              <a:latin typeface="Arial"/>
              <a:ea typeface="標楷體"/>
              <a:cs typeface="Arial" pitchFamily="34" charset="0"/>
              <a:sym typeface="標楷體"/>
            </a:endParaRPr>
          </a:p>
        </p:txBody>
      </p:sp>
      <p:sp>
        <p:nvSpPr>
          <p:cNvPr id="6" name="文字版面配置區 2"/>
          <p:cNvSpPr>
            <a:spLocks noGrp="1"/>
          </p:cNvSpPr>
          <p:nvPr/>
        </p:nvSpPr>
        <p:spPr bwMode="auto">
          <a:xfrm>
            <a:off x="0" y="671519"/>
            <a:ext cx="9144000" cy="4098925"/>
          </a:xfrm>
          <a:prstGeom prst="rect">
            <a:avLst/>
          </a:prstGeom>
          <a:noFill/>
          <a:ln w="9525">
            <a:noFill/>
            <a:miter lim="800000"/>
            <a:headEnd/>
            <a:tailEnd/>
          </a:ln>
        </p:spPr>
        <p:txBody>
          <a:bodyPr lIns="91272" tIns="45636" rIns="91272" bIns="45636"/>
          <a:lstStyle/>
          <a:p>
            <a:pPr algn="ctr" defTabSz="456194" eaLnBrk="0" fontAlgn="base" hangingPunct="0">
              <a:spcBef>
                <a:spcPct val="0"/>
              </a:spcBef>
              <a:spcAft>
                <a:spcPct val="0"/>
              </a:spcAft>
              <a:defRPr/>
            </a:pPr>
            <a:r>
              <a:rPr kumimoji="1" lang="zh-TW" altLang="en-US" sz="4400">
                <a:solidFill>
                  <a:prstClr val="black"/>
                </a:solidFill>
                <a:latin typeface="Arial" charset="0"/>
                <a:ea typeface="標楷體" pitchFamily="65" charset="-120"/>
              </a:rPr>
              <a:t>第二層</a:t>
            </a:r>
            <a:br>
              <a:rPr kumimoji="1" lang="zh-TW" altLang="en-US" sz="4400">
                <a:solidFill>
                  <a:prstClr val="black"/>
                </a:solidFill>
                <a:latin typeface="Arial" charset="0"/>
                <a:ea typeface="標楷體" pitchFamily="65" charset="-120"/>
              </a:rPr>
            </a:br>
            <a:r>
              <a:rPr kumimoji="1" lang="zh-TW" altLang="en-US" sz="4400">
                <a:solidFill>
                  <a:prstClr val="black"/>
                </a:solidFill>
                <a:latin typeface="Arial" charset="0"/>
                <a:ea typeface="標楷體" pitchFamily="65" charset="-120"/>
              </a:rPr>
              <a:t>第三層</a:t>
            </a:r>
            <a:br>
              <a:rPr kumimoji="1" lang="zh-TW" altLang="en-US" sz="4400">
                <a:solidFill>
                  <a:prstClr val="black"/>
                </a:solidFill>
                <a:latin typeface="Arial" charset="0"/>
                <a:ea typeface="標楷體" pitchFamily="65" charset="-120"/>
              </a:rPr>
            </a:br>
            <a:r>
              <a:rPr kumimoji="1" lang="zh-TW" altLang="en-US" sz="4400">
                <a:solidFill>
                  <a:prstClr val="black"/>
                </a:solidFill>
                <a:latin typeface="Arial" charset="0"/>
                <a:ea typeface="標楷體" pitchFamily="65" charset="-120"/>
              </a:rPr>
              <a:t>第四層</a:t>
            </a:r>
            <a:br>
              <a:rPr kumimoji="1" lang="zh-TW" altLang="en-US" sz="4400">
                <a:solidFill>
                  <a:prstClr val="black"/>
                </a:solidFill>
                <a:latin typeface="Arial" charset="0"/>
                <a:ea typeface="標楷體" pitchFamily="65" charset="-120"/>
              </a:rPr>
            </a:br>
            <a:r>
              <a:rPr kumimoji="1" lang="zh-TW" altLang="en-US" sz="4400">
                <a:solidFill>
                  <a:prstClr val="black"/>
                </a:solidFill>
                <a:latin typeface="Arial" charset="0"/>
                <a:ea typeface="標楷體" pitchFamily="65" charset="-120"/>
              </a:rPr>
              <a:t>第五層</a:t>
            </a:r>
          </a:p>
        </p:txBody>
      </p:sp>
      <p:sp>
        <p:nvSpPr>
          <p:cNvPr id="2" name="內容版面配置區 1"/>
          <p:cNvSpPr>
            <a:spLocks noGrp="1"/>
          </p:cNvSpPr>
          <p:nvPr>
            <p:ph/>
          </p:nvPr>
        </p:nvSpPr>
        <p:spPr>
          <a:xfrm>
            <a:off x="457200" y="205979"/>
            <a:ext cx="8229600" cy="4388644"/>
          </a:xfrm>
          <a:prstGeom prst="rect">
            <a:avLst/>
          </a:prstGeom>
        </p:spPr>
        <p:txBody>
          <a:bodyPr lIns="91272" tIns="45636" rIns="91272" bIns="45636"/>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7" name="日期版面配置區 3"/>
          <p:cNvSpPr>
            <a:spLocks noGrp="1"/>
          </p:cNvSpPr>
          <p:nvPr>
            <p:ph type="dt" sz="half" idx="10"/>
          </p:nvPr>
        </p:nvSpPr>
        <p:spPr>
          <a:xfrm>
            <a:off x="457200" y="4767347"/>
            <a:ext cx="2133600" cy="274637"/>
          </a:xfrm>
          <a:prstGeom prst="rect">
            <a:avLst/>
          </a:prstGeom>
        </p:spPr>
        <p:txBody>
          <a:bodyPr lIns="91272" tIns="45636" rIns="91272" bIns="45636"/>
          <a:lstStyle>
            <a:lvl1pPr>
              <a:defRPr>
                <a:ea typeface="新細明體" pitchFamily="18" charset="-120"/>
              </a:defRPr>
            </a:lvl1pPr>
          </a:lstStyle>
          <a:p>
            <a:pPr defTabSz="456194" fontAlgn="base">
              <a:spcBef>
                <a:spcPct val="0"/>
              </a:spcBef>
              <a:spcAft>
                <a:spcPct val="0"/>
              </a:spcAft>
              <a:defRPr/>
            </a:pPr>
            <a:fld id="{AF1E6B1D-4E51-4197-9268-AB3B6A85FB65}" type="datetime1">
              <a:rPr kumimoji="1" lang="zh-TW" altLang="en-US" smtClean="0">
                <a:solidFill>
                  <a:prstClr val="black"/>
                </a:solidFill>
              </a:rPr>
              <a:pPr defTabSz="456194" fontAlgn="base">
                <a:spcBef>
                  <a:spcPct val="0"/>
                </a:spcBef>
                <a:spcAft>
                  <a:spcPct val="0"/>
                </a:spcAft>
                <a:defRPr/>
              </a:pPr>
              <a:t>2019/12/30</a:t>
            </a:fld>
            <a:endParaRPr kumimoji="1" lang="en-US" altLang="zh-TW" dirty="0">
              <a:solidFill>
                <a:prstClr val="black"/>
              </a:solidFill>
            </a:endParaRPr>
          </a:p>
        </p:txBody>
      </p:sp>
      <p:sp>
        <p:nvSpPr>
          <p:cNvPr id="8" name="頁尾版面配置區 4"/>
          <p:cNvSpPr>
            <a:spLocks noGrp="1"/>
          </p:cNvSpPr>
          <p:nvPr>
            <p:ph type="ftr" sz="quarter" idx="11"/>
          </p:nvPr>
        </p:nvSpPr>
        <p:spPr>
          <a:xfrm>
            <a:off x="3124200" y="4767347"/>
            <a:ext cx="2895600" cy="274637"/>
          </a:xfrm>
          <a:prstGeom prst="rect">
            <a:avLst/>
          </a:prstGeom>
        </p:spPr>
        <p:txBody>
          <a:bodyPr lIns="91272" tIns="45636" rIns="91272" bIns="45636"/>
          <a:lstStyle>
            <a:lvl1pPr>
              <a:defRPr>
                <a:ea typeface="新細明體" pitchFamily="18" charset="-120"/>
              </a:defRPr>
            </a:lvl1pPr>
          </a:lstStyle>
          <a:p>
            <a:pPr defTabSz="456194" fontAlgn="base">
              <a:spcBef>
                <a:spcPct val="0"/>
              </a:spcBef>
              <a:spcAft>
                <a:spcPct val="0"/>
              </a:spcAft>
              <a:defRPr/>
            </a:pPr>
            <a:endParaRPr kumimoji="1" lang="zh-TW" altLang="en-US">
              <a:solidFill>
                <a:prstClr val="black"/>
              </a:solidFill>
            </a:endParaRPr>
          </a:p>
        </p:txBody>
      </p:sp>
      <p:sp>
        <p:nvSpPr>
          <p:cNvPr id="9" name="投影片編號版面配置區 5"/>
          <p:cNvSpPr>
            <a:spLocks noGrp="1"/>
          </p:cNvSpPr>
          <p:nvPr>
            <p:ph type="sldNum" sz="quarter" idx="12"/>
          </p:nvPr>
        </p:nvSpPr>
        <p:spPr>
          <a:xfrm>
            <a:off x="6934200" y="4767347"/>
            <a:ext cx="2133600" cy="274637"/>
          </a:xfrm>
        </p:spPr>
        <p:txBody>
          <a:bodyPr/>
          <a:lstStyle>
            <a:lvl1pPr>
              <a:defRPr/>
            </a:lvl1pPr>
          </a:lstStyle>
          <a:p>
            <a:pPr>
              <a:defRPr/>
            </a:pPr>
            <a:fld id="{00E0A560-908F-4DEF-850F-BB8E158F6D55}" type="slidenum">
              <a:rPr lang="zh-TW" altLang="en-US"/>
              <a:pPr>
                <a:defRPr/>
              </a:pPr>
              <a:t>‹#›</a:t>
            </a:fld>
            <a:endParaRPr lang="en-US" altLang="zh-TW" dirty="0"/>
          </a:p>
        </p:txBody>
      </p:sp>
    </p:spTree>
    <p:extLst>
      <p:ext uri="{BB962C8B-B14F-4D97-AF65-F5344CB8AC3E}">
        <p14:creationId xmlns:p14="http://schemas.microsoft.com/office/powerpoint/2010/main" val="17599580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標題及物件">
    <p:spTree>
      <p:nvGrpSpPr>
        <p:cNvPr id="1" name=""/>
        <p:cNvGrpSpPr/>
        <p:nvPr/>
      </p:nvGrpSpPr>
      <p:grpSpPr>
        <a:xfrm>
          <a:off x="0" y="0"/>
          <a:ext cx="0" cy="0"/>
          <a:chOff x="0" y="0"/>
          <a:chExt cx="0" cy="0"/>
        </a:xfrm>
      </p:grpSpPr>
      <p:sp>
        <p:nvSpPr>
          <p:cNvPr id="4" name="日期版面配置區 3"/>
          <p:cNvSpPr>
            <a:spLocks noGrp="1"/>
          </p:cNvSpPr>
          <p:nvPr>
            <p:ph type="dt" sz="half" idx="10"/>
          </p:nvPr>
        </p:nvSpPr>
        <p:spPr/>
        <p:txBody>
          <a:bodyPr/>
          <a:lstStyle>
            <a:lvl1pPr>
              <a:defRPr/>
            </a:lvl1pPr>
          </a:lstStyle>
          <a:p>
            <a:pPr>
              <a:defRPr/>
            </a:pPr>
            <a:fld id="{EAB9346B-7505-44B5-BB2B-F0970AA8830A}" type="datetimeFigureOut">
              <a:rPr lang="zh-TW" altLang="en-US"/>
              <a:pPr>
                <a:defRPr/>
              </a:pPr>
              <a:t>2019/12/30</a:t>
            </a:fld>
            <a:endParaRPr lang="en-US" altLang="zh-TW"/>
          </a:p>
        </p:txBody>
      </p:sp>
      <p:sp>
        <p:nvSpPr>
          <p:cNvPr id="5" name="頁尾版面配置區 4"/>
          <p:cNvSpPr>
            <a:spLocks noGrp="1"/>
          </p:cNvSpPr>
          <p:nvPr>
            <p:ph type="ftr" sz="quarter" idx="11"/>
          </p:nvPr>
        </p:nvSpPr>
        <p:spPr/>
        <p:txBody>
          <a:bodyPr/>
          <a:lstStyle>
            <a:lvl1pPr>
              <a:defRPr/>
            </a:lvl1pPr>
          </a:lstStyle>
          <a:p>
            <a:pPr>
              <a:defRPr/>
            </a:pPr>
            <a:endParaRPr lang="zh-TW" altLang="en-US"/>
          </a:p>
        </p:txBody>
      </p:sp>
      <p:sp>
        <p:nvSpPr>
          <p:cNvPr id="6" name="投影片編號版面配置區 5"/>
          <p:cNvSpPr>
            <a:spLocks noGrp="1"/>
          </p:cNvSpPr>
          <p:nvPr>
            <p:ph type="sldNum" sz="quarter" idx="12"/>
          </p:nvPr>
        </p:nvSpPr>
        <p:spPr/>
        <p:txBody>
          <a:bodyPr/>
          <a:lstStyle>
            <a:lvl1pPr>
              <a:defRPr/>
            </a:lvl1pPr>
          </a:lstStyle>
          <a:p>
            <a:pPr>
              <a:defRPr/>
            </a:pPr>
            <a:fld id="{AA61B7BA-4BDB-48A1-A54C-00869C659D11}" type="slidenum">
              <a:rPr lang="zh-TW" altLang="en-US"/>
              <a:pPr>
                <a:defRPr/>
              </a:pPr>
              <a:t>‹#›</a:t>
            </a:fld>
            <a:endParaRPr lang="en-US" altLang="zh-TW"/>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txAndObj" preserve="1">
  <p:cSld name="標題，文字及物件">
    <p:spTree>
      <p:nvGrpSpPr>
        <p:cNvPr id="1" name=""/>
        <p:cNvGrpSpPr/>
        <p:nvPr/>
      </p:nvGrpSpPr>
      <p:grpSpPr>
        <a:xfrm>
          <a:off x="0" y="0"/>
          <a:ext cx="0" cy="0"/>
          <a:chOff x="0" y="0"/>
          <a:chExt cx="0" cy="0"/>
        </a:xfrm>
      </p:grpSpPr>
      <p:sp>
        <p:nvSpPr>
          <p:cNvPr id="5" name="矩形 4"/>
          <p:cNvSpPr/>
          <p:nvPr userDrawn="1"/>
        </p:nvSpPr>
        <p:spPr>
          <a:xfrm>
            <a:off x="1" y="4667250"/>
            <a:ext cx="4105275" cy="47625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lIns="91272" tIns="45636" rIns="91272" bIns="45636" anchor="ctr"/>
          <a:lstStyle/>
          <a:p>
            <a:pPr algn="ctr" defTabSz="456194" fontAlgn="base">
              <a:spcBef>
                <a:spcPct val="0"/>
              </a:spcBef>
              <a:spcAft>
                <a:spcPct val="0"/>
              </a:spcAft>
              <a:defRPr/>
            </a:pPr>
            <a:endParaRPr kumimoji="1" lang="zh-TW" altLang="en-US">
              <a:solidFill>
                <a:prstClr val="white"/>
              </a:solidFill>
            </a:endParaRPr>
          </a:p>
        </p:txBody>
      </p:sp>
      <p:pic>
        <p:nvPicPr>
          <p:cNvPr id="6" name="圖片 6" descr="confidential-C.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 y="963621"/>
            <a:ext cx="9161463" cy="417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標題 1"/>
          <p:cNvSpPr txBox="1">
            <a:spLocks/>
          </p:cNvSpPr>
          <p:nvPr userDrawn="1"/>
        </p:nvSpPr>
        <p:spPr>
          <a:xfrm>
            <a:off x="6" y="2"/>
            <a:ext cx="9143999" cy="671536"/>
          </a:xfrm>
          <a:prstGeom prst="rect">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path path="circle">
              <a:fillToRect l="50000" t="50000" r="50000" b="50000"/>
            </a:path>
            <a:tileRect/>
          </a:gradFill>
          <a:ln w="9525">
            <a:noFill/>
            <a:miter lim="800000"/>
            <a:headEnd/>
            <a:tailEnd/>
          </a:ln>
          <a:effectLst/>
        </p:spPr>
        <p:txBody>
          <a:bodyPr lIns="91272" tIns="45636" rIns="91272" bIns="45636" anchor="ctr">
            <a:spAutoFit/>
          </a:bodyPr>
          <a:lstStyle/>
          <a:p>
            <a:pPr algn="ctr" defTabSz="456194" eaLnBrk="0" fontAlgn="base" hangingPunct="0">
              <a:spcBef>
                <a:spcPct val="0"/>
              </a:spcBef>
              <a:spcAft>
                <a:spcPct val="0"/>
              </a:spcAft>
              <a:defRPr/>
            </a:pPr>
            <a:endParaRPr kumimoji="1" lang="zh-TW" altLang="en-US" sz="3600" b="1" dirty="0">
              <a:solidFill>
                <a:prstClr val="white"/>
              </a:solidFill>
              <a:latin typeface="Arial"/>
              <a:ea typeface="標楷體"/>
              <a:cs typeface="Arial" pitchFamily="34" charset="0"/>
              <a:sym typeface="標楷體"/>
            </a:endParaRPr>
          </a:p>
        </p:txBody>
      </p:sp>
      <p:sp>
        <p:nvSpPr>
          <p:cNvPr id="8" name="文字版面配置區 2"/>
          <p:cNvSpPr>
            <a:spLocks noGrp="1"/>
          </p:cNvSpPr>
          <p:nvPr/>
        </p:nvSpPr>
        <p:spPr bwMode="auto">
          <a:xfrm>
            <a:off x="0" y="671519"/>
            <a:ext cx="9144000" cy="4098925"/>
          </a:xfrm>
          <a:prstGeom prst="rect">
            <a:avLst/>
          </a:prstGeom>
          <a:noFill/>
          <a:ln w="9525">
            <a:noFill/>
            <a:miter lim="800000"/>
            <a:headEnd/>
            <a:tailEnd/>
          </a:ln>
        </p:spPr>
        <p:txBody>
          <a:bodyPr lIns="91272" tIns="45636" rIns="91272" bIns="45636"/>
          <a:lstStyle/>
          <a:p>
            <a:pPr algn="ctr" defTabSz="456194" eaLnBrk="0" fontAlgn="base" hangingPunct="0">
              <a:spcBef>
                <a:spcPct val="0"/>
              </a:spcBef>
              <a:spcAft>
                <a:spcPct val="0"/>
              </a:spcAft>
              <a:defRPr/>
            </a:pPr>
            <a:r>
              <a:rPr kumimoji="1" lang="zh-TW" altLang="en-US" sz="4400">
                <a:solidFill>
                  <a:prstClr val="black"/>
                </a:solidFill>
                <a:latin typeface="Arial" charset="0"/>
                <a:ea typeface="標楷體" pitchFamily="65" charset="-120"/>
              </a:rPr>
              <a:t>第二層</a:t>
            </a:r>
            <a:br>
              <a:rPr kumimoji="1" lang="zh-TW" altLang="en-US" sz="4400">
                <a:solidFill>
                  <a:prstClr val="black"/>
                </a:solidFill>
                <a:latin typeface="Arial" charset="0"/>
                <a:ea typeface="標楷體" pitchFamily="65" charset="-120"/>
              </a:rPr>
            </a:br>
            <a:r>
              <a:rPr kumimoji="1" lang="zh-TW" altLang="en-US" sz="4400">
                <a:solidFill>
                  <a:prstClr val="black"/>
                </a:solidFill>
                <a:latin typeface="Arial" charset="0"/>
                <a:ea typeface="標楷體" pitchFamily="65" charset="-120"/>
              </a:rPr>
              <a:t>第三層</a:t>
            </a:r>
            <a:br>
              <a:rPr kumimoji="1" lang="zh-TW" altLang="en-US" sz="4400">
                <a:solidFill>
                  <a:prstClr val="black"/>
                </a:solidFill>
                <a:latin typeface="Arial" charset="0"/>
                <a:ea typeface="標楷體" pitchFamily="65" charset="-120"/>
              </a:rPr>
            </a:br>
            <a:r>
              <a:rPr kumimoji="1" lang="zh-TW" altLang="en-US" sz="4400">
                <a:solidFill>
                  <a:prstClr val="black"/>
                </a:solidFill>
                <a:latin typeface="Arial" charset="0"/>
                <a:ea typeface="標楷體" pitchFamily="65" charset="-120"/>
              </a:rPr>
              <a:t>第四層</a:t>
            </a:r>
            <a:br>
              <a:rPr kumimoji="1" lang="zh-TW" altLang="en-US" sz="4400">
                <a:solidFill>
                  <a:prstClr val="black"/>
                </a:solidFill>
                <a:latin typeface="Arial" charset="0"/>
                <a:ea typeface="標楷體" pitchFamily="65" charset="-120"/>
              </a:rPr>
            </a:br>
            <a:r>
              <a:rPr kumimoji="1" lang="zh-TW" altLang="en-US" sz="4400">
                <a:solidFill>
                  <a:prstClr val="black"/>
                </a:solidFill>
                <a:latin typeface="Arial" charset="0"/>
                <a:ea typeface="標楷體" pitchFamily="65" charset="-120"/>
              </a:rPr>
              <a:t>第五層</a:t>
            </a:r>
          </a:p>
        </p:txBody>
      </p:sp>
      <p:sp>
        <p:nvSpPr>
          <p:cNvPr id="2" name="標題 1"/>
          <p:cNvSpPr>
            <a:spLocks noGrp="1"/>
          </p:cNvSpPr>
          <p:nvPr>
            <p:ph type="title"/>
          </p:nvPr>
        </p:nvSpPr>
        <p:spPr>
          <a:xfrm>
            <a:off x="457200" y="205978"/>
            <a:ext cx="8229600" cy="857250"/>
          </a:xfrm>
          <a:prstGeom prst="rect">
            <a:avLst/>
          </a:prstGeom>
        </p:spPr>
        <p:txBody>
          <a:bodyPr/>
          <a:lstStyle/>
          <a:p>
            <a:r>
              <a:rPr lang="zh-TW" altLang="en-US" smtClean="0"/>
              <a:t>按一下以編輯母片標題樣式</a:t>
            </a:r>
            <a:endParaRPr lang="zh-TW" altLang="en-US"/>
          </a:p>
        </p:txBody>
      </p:sp>
      <p:sp>
        <p:nvSpPr>
          <p:cNvPr id="3" name="文字版面配置區 2"/>
          <p:cNvSpPr>
            <a:spLocks noGrp="1"/>
          </p:cNvSpPr>
          <p:nvPr>
            <p:ph type="body" sz="half" idx="1"/>
          </p:nvPr>
        </p:nvSpPr>
        <p:spPr>
          <a:xfrm>
            <a:off x="457200" y="1200151"/>
            <a:ext cx="4038600" cy="3394472"/>
          </a:xfrm>
          <a:prstGeom prst="rect">
            <a:avLst/>
          </a:prstGeom>
        </p:spPr>
        <p:txBody>
          <a:bodyPr lIns="91272" tIns="45636" rIns="91272" bIns="45636"/>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4648200" y="1200151"/>
            <a:ext cx="4038600" cy="3394472"/>
          </a:xfrm>
          <a:prstGeom prst="rect">
            <a:avLst/>
          </a:prstGeom>
        </p:spPr>
        <p:txBody>
          <a:bodyPr lIns="91272" tIns="45636" rIns="91272" bIns="45636"/>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9" name="日期版面配置區 3"/>
          <p:cNvSpPr>
            <a:spLocks noGrp="1"/>
          </p:cNvSpPr>
          <p:nvPr>
            <p:ph type="dt" sz="half" idx="10"/>
          </p:nvPr>
        </p:nvSpPr>
        <p:spPr>
          <a:xfrm>
            <a:off x="457200" y="4767347"/>
            <a:ext cx="2133600" cy="274637"/>
          </a:xfrm>
          <a:prstGeom prst="rect">
            <a:avLst/>
          </a:prstGeom>
        </p:spPr>
        <p:txBody>
          <a:bodyPr lIns="91272" tIns="45636" rIns="91272" bIns="45636"/>
          <a:lstStyle>
            <a:lvl1pPr>
              <a:defRPr>
                <a:ea typeface="新細明體" pitchFamily="18" charset="-120"/>
              </a:defRPr>
            </a:lvl1pPr>
          </a:lstStyle>
          <a:p>
            <a:pPr defTabSz="456194" fontAlgn="base">
              <a:spcBef>
                <a:spcPct val="0"/>
              </a:spcBef>
              <a:spcAft>
                <a:spcPct val="0"/>
              </a:spcAft>
              <a:defRPr/>
            </a:pPr>
            <a:fld id="{AB28B8E4-1E21-485A-9471-E9A1404A7A31}" type="datetime1">
              <a:rPr kumimoji="1" lang="zh-TW" altLang="en-US" smtClean="0">
                <a:solidFill>
                  <a:prstClr val="black"/>
                </a:solidFill>
              </a:rPr>
              <a:pPr defTabSz="456194" fontAlgn="base">
                <a:spcBef>
                  <a:spcPct val="0"/>
                </a:spcBef>
                <a:spcAft>
                  <a:spcPct val="0"/>
                </a:spcAft>
                <a:defRPr/>
              </a:pPr>
              <a:t>2019/12/30</a:t>
            </a:fld>
            <a:endParaRPr kumimoji="1" lang="en-US" altLang="zh-TW" dirty="0">
              <a:solidFill>
                <a:prstClr val="black"/>
              </a:solidFill>
            </a:endParaRPr>
          </a:p>
        </p:txBody>
      </p:sp>
      <p:sp>
        <p:nvSpPr>
          <p:cNvPr id="10" name="頁尾版面配置區 4"/>
          <p:cNvSpPr>
            <a:spLocks noGrp="1"/>
          </p:cNvSpPr>
          <p:nvPr>
            <p:ph type="ftr" sz="quarter" idx="11"/>
          </p:nvPr>
        </p:nvSpPr>
        <p:spPr>
          <a:xfrm>
            <a:off x="3124200" y="4767347"/>
            <a:ext cx="2895600" cy="274637"/>
          </a:xfrm>
          <a:prstGeom prst="rect">
            <a:avLst/>
          </a:prstGeom>
        </p:spPr>
        <p:txBody>
          <a:bodyPr lIns="91272" tIns="45636" rIns="91272" bIns="45636"/>
          <a:lstStyle>
            <a:lvl1pPr>
              <a:defRPr>
                <a:ea typeface="新細明體" pitchFamily="18" charset="-120"/>
              </a:defRPr>
            </a:lvl1pPr>
          </a:lstStyle>
          <a:p>
            <a:pPr defTabSz="456194" fontAlgn="base">
              <a:spcBef>
                <a:spcPct val="0"/>
              </a:spcBef>
              <a:spcAft>
                <a:spcPct val="0"/>
              </a:spcAft>
              <a:defRPr/>
            </a:pPr>
            <a:endParaRPr kumimoji="1" lang="zh-TW" altLang="en-US">
              <a:solidFill>
                <a:prstClr val="black"/>
              </a:solidFill>
            </a:endParaRPr>
          </a:p>
        </p:txBody>
      </p:sp>
      <p:sp>
        <p:nvSpPr>
          <p:cNvPr id="11" name="投影片編號版面配置區 5"/>
          <p:cNvSpPr>
            <a:spLocks noGrp="1"/>
          </p:cNvSpPr>
          <p:nvPr>
            <p:ph type="sldNum" sz="quarter" idx="12"/>
          </p:nvPr>
        </p:nvSpPr>
        <p:spPr>
          <a:xfrm>
            <a:off x="6934200" y="4767347"/>
            <a:ext cx="2133600" cy="274637"/>
          </a:xfrm>
        </p:spPr>
        <p:txBody>
          <a:bodyPr/>
          <a:lstStyle>
            <a:lvl1pPr>
              <a:defRPr/>
            </a:lvl1pPr>
          </a:lstStyle>
          <a:p>
            <a:pPr>
              <a:defRPr/>
            </a:pPr>
            <a:fld id="{9C0EED07-305C-45A2-803C-3990F9E34F65}" type="slidenum">
              <a:rPr lang="zh-TW" altLang="en-US"/>
              <a:pPr>
                <a:defRPr/>
              </a:pPr>
              <a:t>‹#›</a:t>
            </a:fld>
            <a:endParaRPr lang="en-US" altLang="zh-TW" dirty="0"/>
          </a:p>
        </p:txBody>
      </p:sp>
    </p:spTree>
    <p:extLst>
      <p:ext uri="{BB962C8B-B14F-4D97-AF65-F5344CB8AC3E}">
        <p14:creationId xmlns:p14="http://schemas.microsoft.com/office/powerpoint/2010/main" val="373349767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tbl" preserve="1">
  <p:cSld name="標題及表格">
    <p:spTree>
      <p:nvGrpSpPr>
        <p:cNvPr id="1" name=""/>
        <p:cNvGrpSpPr/>
        <p:nvPr/>
      </p:nvGrpSpPr>
      <p:grpSpPr>
        <a:xfrm>
          <a:off x="0" y="0"/>
          <a:ext cx="0" cy="0"/>
          <a:chOff x="0" y="0"/>
          <a:chExt cx="0" cy="0"/>
        </a:xfrm>
      </p:grpSpPr>
      <p:sp>
        <p:nvSpPr>
          <p:cNvPr id="4" name="矩形 3"/>
          <p:cNvSpPr/>
          <p:nvPr userDrawn="1"/>
        </p:nvSpPr>
        <p:spPr>
          <a:xfrm>
            <a:off x="1" y="4667250"/>
            <a:ext cx="4105275" cy="47625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lIns="91272" tIns="45636" rIns="91272" bIns="45636" anchor="ctr"/>
          <a:lstStyle/>
          <a:p>
            <a:pPr algn="ctr" defTabSz="456194" fontAlgn="base">
              <a:spcBef>
                <a:spcPct val="0"/>
              </a:spcBef>
              <a:spcAft>
                <a:spcPct val="0"/>
              </a:spcAft>
              <a:defRPr/>
            </a:pPr>
            <a:endParaRPr kumimoji="1" lang="zh-TW" altLang="en-US">
              <a:solidFill>
                <a:prstClr val="white"/>
              </a:solidFill>
            </a:endParaRPr>
          </a:p>
        </p:txBody>
      </p:sp>
      <p:pic>
        <p:nvPicPr>
          <p:cNvPr id="5" name="圖片 6" descr="confidential-C.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 y="963621"/>
            <a:ext cx="9161463" cy="417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標題 1"/>
          <p:cNvSpPr txBox="1">
            <a:spLocks/>
          </p:cNvSpPr>
          <p:nvPr userDrawn="1"/>
        </p:nvSpPr>
        <p:spPr>
          <a:xfrm>
            <a:off x="6" y="2"/>
            <a:ext cx="9143999" cy="671536"/>
          </a:xfrm>
          <a:prstGeom prst="rect">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path path="circle">
              <a:fillToRect l="50000" t="50000" r="50000" b="50000"/>
            </a:path>
            <a:tileRect/>
          </a:gradFill>
          <a:ln w="9525">
            <a:noFill/>
            <a:miter lim="800000"/>
            <a:headEnd/>
            <a:tailEnd/>
          </a:ln>
          <a:effectLst/>
        </p:spPr>
        <p:txBody>
          <a:bodyPr lIns="91272" tIns="45636" rIns="91272" bIns="45636" anchor="ctr">
            <a:spAutoFit/>
          </a:bodyPr>
          <a:lstStyle/>
          <a:p>
            <a:pPr algn="ctr" defTabSz="456194" eaLnBrk="0" fontAlgn="base" hangingPunct="0">
              <a:spcBef>
                <a:spcPct val="0"/>
              </a:spcBef>
              <a:spcAft>
                <a:spcPct val="0"/>
              </a:spcAft>
              <a:defRPr/>
            </a:pPr>
            <a:endParaRPr kumimoji="1" lang="zh-TW" altLang="en-US" sz="3600" b="1" dirty="0">
              <a:solidFill>
                <a:prstClr val="white"/>
              </a:solidFill>
              <a:latin typeface="Arial"/>
              <a:ea typeface="標楷體"/>
              <a:cs typeface="Arial" pitchFamily="34" charset="0"/>
              <a:sym typeface="標楷體"/>
            </a:endParaRPr>
          </a:p>
        </p:txBody>
      </p:sp>
      <p:sp>
        <p:nvSpPr>
          <p:cNvPr id="7" name="文字版面配置區 2"/>
          <p:cNvSpPr>
            <a:spLocks noGrp="1"/>
          </p:cNvSpPr>
          <p:nvPr/>
        </p:nvSpPr>
        <p:spPr bwMode="auto">
          <a:xfrm>
            <a:off x="0" y="671519"/>
            <a:ext cx="9144000" cy="4098925"/>
          </a:xfrm>
          <a:prstGeom prst="rect">
            <a:avLst/>
          </a:prstGeom>
          <a:noFill/>
          <a:ln w="9525">
            <a:noFill/>
            <a:miter lim="800000"/>
            <a:headEnd/>
            <a:tailEnd/>
          </a:ln>
        </p:spPr>
        <p:txBody>
          <a:bodyPr lIns="91272" tIns="45636" rIns="91272" bIns="45636"/>
          <a:lstStyle/>
          <a:p>
            <a:pPr algn="ctr" defTabSz="456194" eaLnBrk="0" fontAlgn="base" hangingPunct="0">
              <a:spcBef>
                <a:spcPct val="0"/>
              </a:spcBef>
              <a:spcAft>
                <a:spcPct val="0"/>
              </a:spcAft>
              <a:defRPr/>
            </a:pPr>
            <a:r>
              <a:rPr kumimoji="1" lang="zh-TW" altLang="en-US" sz="4400">
                <a:solidFill>
                  <a:prstClr val="black"/>
                </a:solidFill>
                <a:latin typeface="Arial" charset="0"/>
                <a:ea typeface="標楷體" pitchFamily="65" charset="-120"/>
              </a:rPr>
              <a:t>第二層</a:t>
            </a:r>
            <a:br>
              <a:rPr kumimoji="1" lang="zh-TW" altLang="en-US" sz="4400">
                <a:solidFill>
                  <a:prstClr val="black"/>
                </a:solidFill>
                <a:latin typeface="Arial" charset="0"/>
                <a:ea typeface="標楷體" pitchFamily="65" charset="-120"/>
              </a:rPr>
            </a:br>
            <a:r>
              <a:rPr kumimoji="1" lang="zh-TW" altLang="en-US" sz="4400">
                <a:solidFill>
                  <a:prstClr val="black"/>
                </a:solidFill>
                <a:latin typeface="Arial" charset="0"/>
                <a:ea typeface="標楷體" pitchFamily="65" charset="-120"/>
              </a:rPr>
              <a:t>第三層</a:t>
            </a:r>
            <a:br>
              <a:rPr kumimoji="1" lang="zh-TW" altLang="en-US" sz="4400">
                <a:solidFill>
                  <a:prstClr val="black"/>
                </a:solidFill>
                <a:latin typeface="Arial" charset="0"/>
                <a:ea typeface="標楷體" pitchFamily="65" charset="-120"/>
              </a:rPr>
            </a:br>
            <a:r>
              <a:rPr kumimoji="1" lang="zh-TW" altLang="en-US" sz="4400">
                <a:solidFill>
                  <a:prstClr val="black"/>
                </a:solidFill>
                <a:latin typeface="Arial" charset="0"/>
                <a:ea typeface="標楷體" pitchFamily="65" charset="-120"/>
              </a:rPr>
              <a:t>第四層</a:t>
            </a:r>
            <a:br>
              <a:rPr kumimoji="1" lang="zh-TW" altLang="en-US" sz="4400">
                <a:solidFill>
                  <a:prstClr val="black"/>
                </a:solidFill>
                <a:latin typeface="Arial" charset="0"/>
                <a:ea typeface="標楷體" pitchFamily="65" charset="-120"/>
              </a:rPr>
            </a:br>
            <a:r>
              <a:rPr kumimoji="1" lang="zh-TW" altLang="en-US" sz="4400">
                <a:solidFill>
                  <a:prstClr val="black"/>
                </a:solidFill>
                <a:latin typeface="Arial" charset="0"/>
                <a:ea typeface="標楷體" pitchFamily="65" charset="-120"/>
              </a:rPr>
              <a:t>第五層</a:t>
            </a:r>
          </a:p>
        </p:txBody>
      </p:sp>
      <p:sp>
        <p:nvSpPr>
          <p:cNvPr id="2" name="標題 1"/>
          <p:cNvSpPr>
            <a:spLocks noGrp="1"/>
          </p:cNvSpPr>
          <p:nvPr>
            <p:ph type="title"/>
          </p:nvPr>
        </p:nvSpPr>
        <p:spPr>
          <a:xfrm>
            <a:off x="457200" y="205978"/>
            <a:ext cx="8229600" cy="857250"/>
          </a:xfrm>
          <a:prstGeom prst="rect">
            <a:avLst/>
          </a:prstGeom>
        </p:spPr>
        <p:txBody>
          <a:bodyPr/>
          <a:lstStyle/>
          <a:p>
            <a:r>
              <a:rPr lang="zh-TW" altLang="en-US" smtClean="0"/>
              <a:t>按一下以編輯母片標題樣式</a:t>
            </a:r>
            <a:endParaRPr lang="zh-TW" altLang="en-US"/>
          </a:p>
        </p:txBody>
      </p:sp>
      <p:sp>
        <p:nvSpPr>
          <p:cNvPr id="3" name="表格版面配置區 2"/>
          <p:cNvSpPr>
            <a:spLocks noGrp="1"/>
          </p:cNvSpPr>
          <p:nvPr>
            <p:ph type="tbl" idx="1"/>
          </p:nvPr>
        </p:nvSpPr>
        <p:spPr>
          <a:xfrm>
            <a:off x="457200" y="1200151"/>
            <a:ext cx="8229600" cy="3394472"/>
          </a:xfrm>
          <a:prstGeom prst="rect">
            <a:avLst/>
          </a:prstGeom>
        </p:spPr>
        <p:txBody>
          <a:bodyPr lIns="91272" tIns="45636" rIns="91272" bIns="45636"/>
          <a:lstStyle/>
          <a:p>
            <a:pPr lvl="0"/>
            <a:endParaRPr lang="zh-TW" altLang="en-US" noProof="0"/>
          </a:p>
        </p:txBody>
      </p:sp>
      <p:sp>
        <p:nvSpPr>
          <p:cNvPr id="8" name="日期版面配置區 3"/>
          <p:cNvSpPr>
            <a:spLocks noGrp="1"/>
          </p:cNvSpPr>
          <p:nvPr>
            <p:ph type="dt" sz="half" idx="10"/>
          </p:nvPr>
        </p:nvSpPr>
        <p:spPr>
          <a:xfrm>
            <a:off x="457200" y="4767347"/>
            <a:ext cx="2133600" cy="274637"/>
          </a:xfrm>
          <a:prstGeom prst="rect">
            <a:avLst/>
          </a:prstGeom>
        </p:spPr>
        <p:txBody>
          <a:bodyPr lIns="91272" tIns="45636" rIns="91272" bIns="45636"/>
          <a:lstStyle>
            <a:lvl1pPr>
              <a:defRPr>
                <a:ea typeface="新細明體" pitchFamily="18" charset="-120"/>
              </a:defRPr>
            </a:lvl1pPr>
          </a:lstStyle>
          <a:p>
            <a:pPr defTabSz="456194" fontAlgn="base">
              <a:spcBef>
                <a:spcPct val="0"/>
              </a:spcBef>
              <a:spcAft>
                <a:spcPct val="0"/>
              </a:spcAft>
              <a:defRPr/>
            </a:pPr>
            <a:fld id="{485B2BBD-0020-45A7-B0EE-0690803692E1}" type="datetime1">
              <a:rPr kumimoji="1" lang="zh-TW" altLang="en-US" smtClean="0">
                <a:solidFill>
                  <a:prstClr val="black"/>
                </a:solidFill>
              </a:rPr>
              <a:pPr defTabSz="456194" fontAlgn="base">
                <a:spcBef>
                  <a:spcPct val="0"/>
                </a:spcBef>
                <a:spcAft>
                  <a:spcPct val="0"/>
                </a:spcAft>
                <a:defRPr/>
              </a:pPr>
              <a:t>2019/12/30</a:t>
            </a:fld>
            <a:endParaRPr kumimoji="1" lang="en-US" altLang="zh-TW" dirty="0">
              <a:solidFill>
                <a:prstClr val="black"/>
              </a:solidFill>
            </a:endParaRPr>
          </a:p>
        </p:txBody>
      </p:sp>
      <p:sp>
        <p:nvSpPr>
          <p:cNvPr id="9" name="頁尾版面配置區 4"/>
          <p:cNvSpPr>
            <a:spLocks noGrp="1"/>
          </p:cNvSpPr>
          <p:nvPr>
            <p:ph type="ftr" sz="quarter" idx="11"/>
          </p:nvPr>
        </p:nvSpPr>
        <p:spPr>
          <a:xfrm>
            <a:off x="3124200" y="4767347"/>
            <a:ext cx="2895600" cy="274637"/>
          </a:xfrm>
          <a:prstGeom prst="rect">
            <a:avLst/>
          </a:prstGeom>
        </p:spPr>
        <p:txBody>
          <a:bodyPr lIns="91272" tIns="45636" rIns="91272" bIns="45636"/>
          <a:lstStyle>
            <a:lvl1pPr>
              <a:defRPr>
                <a:ea typeface="新細明體" pitchFamily="18" charset="-120"/>
              </a:defRPr>
            </a:lvl1pPr>
          </a:lstStyle>
          <a:p>
            <a:pPr defTabSz="456194" fontAlgn="base">
              <a:spcBef>
                <a:spcPct val="0"/>
              </a:spcBef>
              <a:spcAft>
                <a:spcPct val="0"/>
              </a:spcAft>
              <a:defRPr/>
            </a:pPr>
            <a:endParaRPr kumimoji="1" lang="zh-TW" altLang="en-US">
              <a:solidFill>
                <a:prstClr val="black"/>
              </a:solidFill>
            </a:endParaRPr>
          </a:p>
        </p:txBody>
      </p:sp>
      <p:sp>
        <p:nvSpPr>
          <p:cNvPr id="10" name="投影片編號版面配置區 5"/>
          <p:cNvSpPr>
            <a:spLocks noGrp="1"/>
          </p:cNvSpPr>
          <p:nvPr>
            <p:ph type="sldNum" sz="quarter" idx="12"/>
          </p:nvPr>
        </p:nvSpPr>
        <p:spPr>
          <a:xfrm>
            <a:off x="6934200" y="4767347"/>
            <a:ext cx="2133600" cy="274637"/>
          </a:xfrm>
        </p:spPr>
        <p:txBody>
          <a:bodyPr/>
          <a:lstStyle>
            <a:lvl1pPr>
              <a:defRPr/>
            </a:lvl1pPr>
          </a:lstStyle>
          <a:p>
            <a:pPr>
              <a:defRPr/>
            </a:pPr>
            <a:fld id="{171227A3-55A7-448D-AF8C-63092DD7A44F}" type="slidenum">
              <a:rPr lang="zh-TW" altLang="en-US"/>
              <a:pPr>
                <a:defRPr/>
              </a:pPr>
              <a:t>‹#›</a:t>
            </a:fld>
            <a:endParaRPr lang="en-US" altLang="zh-TW" dirty="0"/>
          </a:p>
        </p:txBody>
      </p:sp>
    </p:spTree>
    <p:extLst>
      <p:ext uri="{BB962C8B-B14F-4D97-AF65-F5344CB8AC3E}">
        <p14:creationId xmlns:p14="http://schemas.microsoft.com/office/powerpoint/2010/main" val="388370862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type="txAndTwoObj" preserve="1">
  <p:cSld name="標題，文字及兩項物件">
    <p:spTree>
      <p:nvGrpSpPr>
        <p:cNvPr id="1" name=""/>
        <p:cNvGrpSpPr/>
        <p:nvPr/>
      </p:nvGrpSpPr>
      <p:grpSpPr>
        <a:xfrm>
          <a:off x="0" y="0"/>
          <a:ext cx="0" cy="0"/>
          <a:chOff x="0" y="0"/>
          <a:chExt cx="0" cy="0"/>
        </a:xfrm>
      </p:grpSpPr>
      <p:sp>
        <p:nvSpPr>
          <p:cNvPr id="6" name="矩形 5"/>
          <p:cNvSpPr/>
          <p:nvPr userDrawn="1"/>
        </p:nvSpPr>
        <p:spPr>
          <a:xfrm>
            <a:off x="1" y="4667250"/>
            <a:ext cx="4105275" cy="47625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lIns="91272" tIns="45636" rIns="91272" bIns="45636" anchor="ctr"/>
          <a:lstStyle/>
          <a:p>
            <a:pPr algn="ctr" defTabSz="456194" fontAlgn="base">
              <a:spcBef>
                <a:spcPct val="0"/>
              </a:spcBef>
              <a:spcAft>
                <a:spcPct val="0"/>
              </a:spcAft>
              <a:defRPr/>
            </a:pPr>
            <a:endParaRPr kumimoji="1" lang="zh-TW" altLang="en-US">
              <a:solidFill>
                <a:prstClr val="white"/>
              </a:solidFill>
            </a:endParaRPr>
          </a:p>
        </p:txBody>
      </p:sp>
      <p:pic>
        <p:nvPicPr>
          <p:cNvPr id="7" name="圖片 9" descr="confidential-C.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 y="963621"/>
            <a:ext cx="9161463" cy="417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標題 1"/>
          <p:cNvSpPr txBox="1">
            <a:spLocks/>
          </p:cNvSpPr>
          <p:nvPr userDrawn="1"/>
        </p:nvSpPr>
        <p:spPr>
          <a:xfrm>
            <a:off x="6" y="2"/>
            <a:ext cx="9143999" cy="671536"/>
          </a:xfrm>
          <a:prstGeom prst="rect">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path path="circle">
              <a:fillToRect l="50000" t="50000" r="50000" b="50000"/>
            </a:path>
            <a:tileRect/>
          </a:gradFill>
          <a:ln w="9525">
            <a:noFill/>
            <a:miter lim="800000"/>
            <a:headEnd/>
            <a:tailEnd/>
          </a:ln>
          <a:effectLst/>
        </p:spPr>
        <p:txBody>
          <a:bodyPr lIns="91272" tIns="45636" rIns="91272" bIns="45636" anchor="ctr">
            <a:spAutoFit/>
          </a:bodyPr>
          <a:lstStyle/>
          <a:p>
            <a:pPr algn="ctr" defTabSz="456194" eaLnBrk="0" fontAlgn="base" hangingPunct="0">
              <a:spcBef>
                <a:spcPct val="0"/>
              </a:spcBef>
              <a:spcAft>
                <a:spcPct val="0"/>
              </a:spcAft>
              <a:defRPr/>
            </a:pPr>
            <a:endParaRPr kumimoji="1" lang="zh-TW" altLang="en-US" sz="3600" b="1" dirty="0">
              <a:solidFill>
                <a:prstClr val="white"/>
              </a:solidFill>
              <a:latin typeface="Arial"/>
              <a:ea typeface="標楷體"/>
              <a:cs typeface="Arial" pitchFamily="34" charset="0"/>
              <a:sym typeface="標楷體"/>
            </a:endParaRPr>
          </a:p>
        </p:txBody>
      </p:sp>
      <p:sp>
        <p:nvSpPr>
          <p:cNvPr id="9" name="文字版面配置區 2"/>
          <p:cNvSpPr>
            <a:spLocks noGrp="1"/>
          </p:cNvSpPr>
          <p:nvPr/>
        </p:nvSpPr>
        <p:spPr bwMode="auto">
          <a:xfrm>
            <a:off x="0" y="671519"/>
            <a:ext cx="9144000" cy="4098925"/>
          </a:xfrm>
          <a:prstGeom prst="rect">
            <a:avLst/>
          </a:prstGeom>
          <a:noFill/>
          <a:ln w="9525">
            <a:noFill/>
            <a:miter lim="800000"/>
            <a:headEnd/>
            <a:tailEnd/>
          </a:ln>
        </p:spPr>
        <p:txBody>
          <a:bodyPr lIns="91272" tIns="45636" rIns="91272" bIns="45636"/>
          <a:lstStyle/>
          <a:p>
            <a:pPr algn="ctr" defTabSz="456194" eaLnBrk="0" fontAlgn="base" hangingPunct="0">
              <a:spcBef>
                <a:spcPct val="0"/>
              </a:spcBef>
              <a:spcAft>
                <a:spcPct val="0"/>
              </a:spcAft>
              <a:defRPr/>
            </a:pPr>
            <a:r>
              <a:rPr kumimoji="1" lang="zh-TW" altLang="en-US" sz="4400">
                <a:solidFill>
                  <a:prstClr val="black"/>
                </a:solidFill>
                <a:latin typeface="Arial" charset="0"/>
                <a:ea typeface="標楷體" pitchFamily="65" charset="-120"/>
              </a:rPr>
              <a:t>第二層</a:t>
            </a:r>
            <a:br>
              <a:rPr kumimoji="1" lang="zh-TW" altLang="en-US" sz="4400">
                <a:solidFill>
                  <a:prstClr val="black"/>
                </a:solidFill>
                <a:latin typeface="Arial" charset="0"/>
                <a:ea typeface="標楷體" pitchFamily="65" charset="-120"/>
              </a:rPr>
            </a:br>
            <a:r>
              <a:rPr kumimoji="1" lang="zh-TW" altLang="en-US" sz="4400">
                <a:solidFill>
                  <a:prstClr val="black"/>
                </a:solidFill>
                <a:latin typeface="Arial" charset="0"/>
                <a:ea typeface="標楷體" pitchFamily="65" charset="-120"/>
              </a:rPr>
              <a:t>第三層</a:t>
            </a:r>
            <a:br>
              <a:rPr kumimoji="1" lang="zh-TW" altLang="en-US" sz="4400">
                <a:solidFill>
                  <a:prstClr val="black"/>
                </a:solidFill>
                <a:latin typeface="Arial" charset="0"/>
                <a:ea typeface="標楷體" pitchFamily="65" charset="-120"/>
              </a:rPr>
            </a:br>
            <a:r>
              <a:rPr kumimoji="1" lang="zh-TW" altLang="en-US" sz="4400">
                <a:solidFill>
                  <a:prstClr val="black"/>
                </a:solidFill>
                <a:latin typeface="Arial" charset="0"/>
                <a:ea typeface="標楷體" pitchFamily="65" charset="-120"/>
              </a:rPr>
              <a:t>第四層</a:t>
            </a:r>
            <a:br>
              <a:rPr kumimoji="1" lang="zh-TW" altLang="en-US" sz="4400">
                <a:solidFill>
                  <a:prstClr val="black"/>
                </a:solidFill>
                <a:latin typeface="Arial" charset="0"/>
                <a:ea typeface="標楷體" pitchFamily="65" charset="-120"/>
              </a:rPr>
            </a:br>
            <a:r>
              <a:rPr kumimoji="1" lang="zh-TW" altLang="en-US" sz="4400">
                <a:solidFill>
                  <a:prstClr val="black"/>
                </a:solidFill>
                <a:latin typeface="Arial" charset="0"/>
                <a:ea typeface="標楷體" pitchFamily="65" charset="-120"/>
              </a:rPr>
              <a:t>第五層</a:t>
            </a:r>
          </a:p>
        </p:txBody>
      </p:sp>
      <p:sp>
        <p:nvSpPr>
          <p:cNvPr id="2" name="標題 1"/>
          <p:cNvSpPr>
            <a:spLocks noGrp="1"/>
          </p:cNvSpPr>
          <p:nvPr>
            <p:ph type="title"/>
          </p:nvPr>
        </p:nvSpPr>
        <p:spPr>
          <a:xfrm>
            <a:off x="457200" y="205978"/>
            <a:ext cx="8229600" cy="857250"/>
          </a:xfrm>
          <a:prstGeom prst="rect">
            <a:avLst/>
          </a:prstGeom>
        </p:spPr>
        <p:txBody>
          <a:bodyPr/>
          <a:lstStyle/>
          <a:p>
            <a:r>
              <a:rPr lang="zh-TW" altLang="en-US" smtClean="0"/>
              <a:t>按一下以編輯母片標題樣式</a:t>
            </a:r>
            <a:endParaRPr lang="zh-TW" altLang="en-US"/>
          </a:p>
        </p:txBody>
      </p:sp>
      <p:sp>
        <p:nvSpPr>
          <p:cNvPr id="3" name="文字版面配置區 2"/>
          <p:cNvSpPr>
            <a:spLocks noGrp="1"/>
          </p:cNvSpPr>
          <p:nvPr>
            <p:ph type="body" sz="half" idx="1"/>
          </p:nvPr>
        </p:nvSpPr>
        <p:spPr>
          <a:xfrm>
            <a:off x="457200" y="1200151"/>
            <a:ext cx="4038600" cy="3394472"/>
          </a:xfrm>
          <a:prstGeom prst="rect">
            <a:avLst/>
          </a:prstGeom>
        </p:spPr>
        <p:txBody>
          <a:bodyPr lIns="91272" tIns="45636" rIns="91272" bIns="45636"/>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quarter" idx="2"/>
          </p:nvPr>
        </p:nvSpPr>
        <p:spPr>
          <a:xfrm>
            <a:off x="4648200" y="1200152"/>
            <a:ext cx="4038600" cy="1639491"/>
          </a:xfrm>
          <a:prstGeom prst="rect">
            <a:avLst/>
          </a:prstGeom>
        </p:spPr>
        <p:txBody>
          <a:bodyPr lIns="91272" tIns="45636" rIns="91272" bIns="45636"/>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內容版面配置區 4"/>
          <p:cNvSpPr>
            <a:spLocks noGrp="1"/>
          </p:cNvSpPr>
          <p:nvPr>
            <p:ph sz="quarter" idx="3"/>
          </p:nvPr>
        </p:nvSpPr>
        <p:spPr>
          <a:xfrm>
            <a:off x="4648200" y="2953950"/>
            <a:ext cx="4038600" cy="1640681"/>
          </a:xfrm>
          <a:prstGeom prst="rect">
            <a:avLst/>
          </a:prstGeom>
        </p:spPr>
        <p:txBody>
          <a:bodyPr lIns="91272" tIns="45636" rIns="91272" bIns="45636"/>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10" name="日期版面配置區 3"/>
          <p:cNvSpPr>
            <a:spLocks noGrp="1"/>
          </p:cNvSpPr>
          <p:nvPr>
            <p:ph type="dt" sz="half" idx="10"/>
          </p:nvPr>
        </p:nvSpPr>
        <p:spPr>
          <a:xfrm>
            <a:off x="457200" y="4767347"/>
            <a:ext cx="2133600" cy="274637"/>
          </a:xfrm>
          <a:prstGeom prst="rect">
            <a:avLst/>
          </a:prstGeom>
        </p:spPr>
        <p:txBody>
          <a:bodyPr lIns="91272" tIns="45636" rIns="91272" bIns="45636"/>
          <a:lstStyle>
            <a:lvl1pPr>
              <a:defRPr>
                <a:ea typeface="新細明體" pitchFamily="18" charset="-120"/>
              </a:defRPr>
            </a:lvl1pPr>
          </a:lstStyle>
          <a:p>
            <a:pPr defTabSz="456194" fontAlgn="base">
              <a:spcBef>
                <a:spcPct val="0"/>
              </a:spcBef>
              <a:spcAft>
                <a:spcPct val="0"/>
              </a:spcAft>
              <a:defRPr/>
            </a:pPr>
            <a:fld id="{16916654-A474-4D65-942C-65E3549050FD}" type="datetime1">
              <a:rPr kumimoji="1" lang="zh-TW" altLang="en-US" smtClean="0">
                <a:solidFill>
                  <a:prstClr val="black"/>
                </a:solidFill>
              </a:rPr>
              <a:pPr defTabSz="456194" fontAlgn="base">
                <a:spcBef>
                  <a:spcPct val="0"/>
                </a:spcBef>
                <a:spcAft>
                  <a:spcPct val="0"/>
                </a:spcAft>
                <a:defRPr/>
              </a:pPr>
              <a:t>2019/12/30</a:t>
            </a:fld>
            <a:endParaRPr kumimoji="1" lang="en-US" altLang="zh-TW" dirty="0">
              <a:solidFill>
                <a:prstClr val="black"/>
              </a:solidFill>
            </a:endParaRPr>
          </a:p>
        </p:txBody>
      </p:sp>
      <p:sp>
        <p:nvSpPr>
          <p:cNvPr id="11" name="頁尾版面配置區 4"/>
          <p:cNvSpPr>
            <a:spLocks noGrp="1"/>
          </p:cNvSpPr>
          <p:nvPr>
            <p:ph type="ftr" sz="quarter" idx="11"/>
          </p:nvPr>
        </p:nvSpPr>
        <p:spPr>
          <a:xfrm>
            <a:off x="3124200" y="4767347"/>
            <a:ext cx="2895600" cy="274637"/>
          </a:xfrm>
          <a:prstGeom prst="rect">
            <a:avLst/>
          </a:prstGeom>
        </p:spPr>
        <p:txBody>
          <a:bodyPr lIns="91272" tIns="45636" rIns="91272" bIns="45636"/>
          <a:lstStyle>
            <a:lvl1pPr>
              <a:defRPr>
                <a:ea typeface="新細明體" pitchFamily="18" charset="-120"/>
              </a:defRPr>
            </a:lvl1pPr>
          </a:lstStyle>
          <a:p>
            <a:pPr defTabSz="456194" fontAlgn="base">
              <a:spcBef>
                <a:spcPct val="0"/>
              </a:spcBef>
              <a:spcAft>
                <a:spcPct val="0"/>
              </a:spcAft>
              <a:defRPr/>
            </a:pPr>
            <a:endParaRPr kumimoji="1" lang="zh-TW" altLang="en-US">
              <a:solidFill>
                <a:prstClr val="black"/>
              </a:solidFill>
            </a:endParaRPr>
          </a:p>
        </p:txBody>
      </p:sp>
      <p:sp>
        <p:nvSpPr>
          <p:cNvPr id="12" name="投影片編號版面配置區 5"/>
          <p:cNvSpPr>
            <a:spLocks noGrp="1"/>
          </p:cNvSpPr>
          <p:nvPr>
            <p:ph type="sldNum" sz="quarter" idx="12"/>
          </p:nvPr>
        </p:nvSpPr>
        <p:spPr>
          <a:xfrm>
            <a:off x="6934200" y="4767347"/>
            <a:ext cx="2133600" cy="274637"/>
          </a:xfrm>
        </p:spPr>
        <p:txBody>
          <a:bodyPr/>
          <a:lstStyle>
            <a:lvl1pPr>
              <a:defRPr/>
            </a:lvl1pPr>
          </a:lstStyle>
          <a:p>
            <a:pPr>
              <a:defRPr/>
            </a:pPr>
            <a:fld id="{393BF654-A570-47E9-802D-8DC4D115BB3A}" type="slidenum">
              <a:rPr lang="zh-TW" altLang="en-US"/>
              <a:pPr>
                <a:defRPr/>
              </a:pPr>
              <a:t>‹#›</a:t>
            </a:fld>
            <a:endParaRPr lang="en-US" altLang="zh-TW" dirty="0"/>
          </a:p>
        </p:txBody>
      </p:sp>
    </p:spTree>
    <p:extLst>
      <p:ext uri="{BB962C8B-B14F-4D97-AF65-F5344CB8AC3E}">
        <p14:creationId xmlns:p14="http://schemas.microsoft.com/office/powerpoint/2010/main" val="406382488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type="fourObj" preserve="1">
  <p:cSld name="標題，四項物件">
    <p:spTree>
      <p:nvGrpSpPr>
        <p:cNvPr id="1" name=""/>
        <p:cNvGrpSpPr/>
        <p:nvPr/>
      </p:nvGrpSpPr>
      <p:grpSpPr>
        <a:xfrm>
          <a:off x="0" y="0"/>
          <a:ext cx="0" cy="0"/>
          <a:chOff x="0" y="0"/>
          <a:chExt cx="0" cy="0"/>
        </a:xfrm>
      </p:grpSpPr>
      <p:sp>
        <p:nvSpPr>
          <p:cNvPr id="7" name="矩形 6"/>
          <p:cNvSpPr/>
          <p:nvPr userDrawn="1"/>
        </p:nvSpPr>
        <p:spPr>
          <a:xfrm>
            <a:off x="1" y="4667250"/>
            <a:ext cx="4105275" cy="47625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lIns="91272" tIns="45636" rIns="91272" bIns="45636" anchor="ctr"/>
          <a:lstStyle/>
          <a:p>
            <a:pPr algn="ctr" defTabSz="456194" fontAlgn="base">
              <a:spcBef>
                <a:spcPct val="0"/>
              </a:spcBef>
              <a:spcAft>
                <a:spcPct val="0"/>
              </a:spcAft>
              <a:defRPr/>
            </a:pPr>
            <a:endParaRPr kumimoji="1" lang="zh-TW" altLang="en-US">
              <a:solidFill>
                <a:prstClr val="white"/>
              </a:solidFill>
            </a:endParaRPr>
          </a:p>
        </p:txBody>
      </p:sp>
      <p:pic>
        <p:nvPicPr>
          <p:cNvPr id="8" name="圖片 6" descr="confidential-C.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 y="963621"/>
            <a:ext cx="9161463" cy="417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標題 1"/>
          <p:cNvSpPr txBox="1">
            <a:spLocks/>
          </p:cNvSpPr>
          <p:nvPr userDrawn="1"/>
        </p:nvSpPr>
        <p:spPr>
          <a:xfrm>
            <a:off x="6" y="2"/>
            <a:ext cx="9143999" cy="671536"/>
          </a:xfrm>
          <a:prstGeom prst="rect">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path path="circle">
              <a:fillToRect l="50000" t="50000" r="50000" b="50000"/>
            </a:path>
            <a:tileRect/>
          </a:gradFill>
          <a:ln w="9525">
            <a:noFill/>
            <a:miter lim="800000"/>
            <a:headEnd/>
            <a:tailEnd/>
          </a:ln>
          <a:effectLst/>
        </p:spPr>
        <p:txBody>
          <a:bodyPr lIns="91272" tIns="45636" rIns="91272" bIns="45636" anchor="ctr">
            <a:spAutoFit/>
          </a:bodyPr>
          <a:lstStyle/>
          <a:p>
            <a:pPr algn="ctr" defTabSz="456194" eaLnBrk="0" fontAlgn="base" hangingPunct="0">
              <a:spcBef>
                <a:spcPct val="0"/>
              </a:spcBef>
              <a:spcAft>
                <a:spcPct val="0"/>
              </a:spcAft>
              <a:defRPr/>
            </a:pPr>
            <a:endParaRPr kumimoji="1" lang="zh-TW" altLang="en-US" sz="3600" b="1" dirty="0">
              <a:solidFill>
                <a:prstClr val="white"/>
              </a:solidFill>
              <a:latin typeface="Arial"/>
              <a:ea typeface="標楷體"/>
              <a:cs typeface="Arial" pitchFamily="34" charset="0"/>
              <a:sym typeface="標楷體"/>
            </a:endParaRPr>
          </a:p>
        </p:txBody>
      </p:sp>
      <p:sp>
        <p:nvSpPr>
          <p:cNvPr id="10" name="文字版面配置區 2"/>
          <p:cNvSpPr>
            <a:spLocks noGrp="1"/>
          </p:cNvSpPr>
          <p:nvPr/>
        </p:nvSpPr>
        <p:spPr bwMode="auto">
          <a:xfrm>
            <a:off x="0" y="671519"/>
            <a:ext cx="9144000" cy="4098925"/>
          </a:xfrm>
          <a:prstGeom prst="rect">
            <a:avLst/>
          </a:prstGeom>
          <a:noFill/>
          <a:ln w="9525">
            <a:noFill/>
            <a:miter lim="800000"/>
            <a:headEnd/>
            <a:tailEnd/>
          </a:ln>
        </p:spPr>
        <p:txBody>
          <a:bodyPr lIns="91272" tIns="45636" rIns="91272" bIns="45636"/>
          <a:lstStyle/>
          <a:p>
            <a:pPr algn="ctr" defTabSz="456194" eaLnBrk="0" fontAlgn="base" hangingPunct="0">
              <a:spcBef>
                <a:spcPct val="0"/>
              </a:spcBef>
              <a:spcAft>
                <a:spcPct val="0"/>
              </a:spcAft>
              <a:defRPr/>
            </a:pPr>
            <a:r>
              <a:rPr kumimoji="1" lang="zh-TW" altLang="en-US" sz="4400">
                <a:solidFill>
                  <a:prstClr val="black"/>
                </a:solidFill>
                <a:latin typeface="Arial" charset="0"/>
                <a:ea typeface="標楷體" pitchFamily="65" charset="-120"/>
              </a:rPr>
              <a:t>第二層</a:t>
            </a:r>
            <a:br>
              <a:rPr kumimoji="1" lang="zh-TW" altLang="en-US" sz="4400">
                <a:solidFill>
                  <a:prstClr val="black"/>
                </a:solidFill>
                <a:latin typeface="Arial" charset="0"/>
                <a:ea typeface="標楷體" pitchFamily="65" charset="-120"/>
              </a:rPr>
            </a:br>
            <a:r>
              <a:rPr kumimoji="1" lang="zh-TW" altLang="en-US" sz="4400">
                <a:solidFill>
                  <a:prstClr val="black"/>
                </a:solidFill>
                <a:latin typeface="Arial" charset="0"/>
                <a:ea typeface="標楷體" pitchFamily="65" charset="-120"/>
              </a:rPr>
              <a:t>第三層</a:t>
            </a:r>
            <a:br>
              <a:rPr kumimoji="1" lang="zh-TW" altLang="en-US" sz="4400">
                <a:solidFill>
                  <a:prstClr val="black"/>
                </a:solidFill>
                <a:latin typeface="Arial" charset="0"/>
                <a:ea typeface="標楷體" pitchFamily="65" charset="-120"/>
              </a:rPr>
            </a:br>
            <a:r>
              <a:rPr kumimoji="1" lang="zh-TW" altLang="en-US" sz="4400">
                <a:solidFill>
                  <a:prstClr val="black"/>
                </a:solidFill>
                <a:latin typeface="Arial" charset="0"/>
                <a:ea typeface="標楷體" pitchFamily="65" charset="-120"/>
              </a:rPr>
              <a:t>第四層</a:t>
            </a:r>
            <a:br>
              <a:rPr kumimoji="1" lang="zh-TW" altLang="en-US" sz="4400">
                <a:solidFill>
                  <a:prstClr val="black"/>
                </a:solidFill>
                <a:latin typeface="Arial" charset="0"/>
                <a:ea typeface="標楷體" pitchFamily="65" charset="-120"/>
              </a:rPr>
            </a:br>
            <a:r>
              <a:rPr kumimoji="1" lang="zh-TW" altLang="en-US" sz="4400">
                <a:solidFill>
                  <a:prstClr val="black"/>
                </a:solidFill>
                <a:latin typeface="Arial" charset="0"/>
                <a:ea typeface="標楷體" pitchFamily="65" charset="-120"/>
              </a:rPr>
              <a:t>第五層</a:t>
            </a:r>
          </a:p>
        </p:txBody>
      </p:sp>
      <p:sp>
        <p:nvSpPr>
          <p:cNvPr id="2" name="標題 1"/>
          <p:cNvSpPr>
            <a:spLocks noGrp="1"/>
          </p:cNvSpPr>
          <p:nvPr>
            <p:ph type="title" sz="quarter"/>
          </p:nvPr>
        </p:nvSpPr>
        <p:spPr>
          <a:xfrm>
            <a:off x="457200" y="205978"/>
            <a:ext cx="8229600" cy="857250"/>
          </a:xfrm>
          <a:prstGeom prst="rect">
            <a:avLst/>
          </a:prstGeom>
        </p:spPr>
        <p:txBody>
          <a:bodyPr/>
          <a:lstStyle/>
          <a:p>
            <a:r>
              <a:rPr lang="zh-TW" altLang="en-US" smtClean="0"/>
              <a:t>按一下以編輯母片標題樣式</a:t>
            </a:r>
            <a:endParaRPr lang="zh-TW" altLang="en-US"/>
          </a:p>
        </p:txBody>
      </p:sp>
      <p:sp>
        <p:nvSpPr>
          <p:cNvPr id="3" name="內容版面配置區 2"/>
          <p:cNvSpPr>
            <a:spLocks noGrp="1"/>
          </p:cNvSpPr>
          <p:nvPr>
            <p:ph sz="quarter" idx="1"/>
          </p:nvPr>
        </p:nvSpPr>
        <p:spPr>
          <a:xfrm>
            <a:off x="457200" y="1200152"/>
            <a:ext cx="4038600" cy="1639491"/>
          </a:xfrm>
          <a:prstGeom prst="rect">
            <a:avLst/>
          </a:prstGeom>
        </p:spPr>
        <p:txBody>
          <a:bodyPr lIns="91272" tIns="45636" rIns="91272" bIns="45636"/>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quarter" idx="2"/>
          </p:nvPr>
        </p:nvSpPr>
        <p:spPr>
          <a:xfrm>
            <a:off x="4648200" y="1200152"/>
            <a:ext cx="4038600" cy="1639491"/>
          </a:xfrm>
          <a:prstGeom prst="rect">
            <a:avLst/>
          </a:prstGeom>
        </p:spPr>
        <p:txBody>
          <a:bodyPr lIns="91272" tIns="45636" rIns="91272" bIns="45636"/>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內容版面配置區 4"/>
          <p:cNvSpPr>
            <a:spLocks noGrp="1"/>
          </p:cNvSpPr>
          <p:nvPr>
            <p:ph sz="quarter" idx="3"/>
          </p:nvPr>
        </p:nvSpPr>
        <p:spPr>
          <a:xfrm>
            <a:off x="457200" y="2953950"/>
            <a:ext cx="4038600" cy="1640681"/>
          </a:xfrm>
          <a:prstGeom prst="rect">
            <a:avLst/>
          </a:prstGeom>
        </p:spPr>
        <p:txBody>
          <a:bodyPr lIns="91272" tIns="45636" rIns="91272" bIns="45636"/>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6" name="內容版面配置區 5"/>
          <p:cNvSpPr>
            <a:spLocks noGrp="1"/>
          </p:cNvSpPr>
          <p:nvPr>
            <p:ph sz="quarter" idx="4"/>
          </p:nvPr>
        </p:nvSpPr>
        <p:spPr>
          <a:xfrm>
            <a:off x="4648200" y="2953950"/>
            <a:ext cx="4038600" cy="1640681"/>
          </a:xfrm>
          <a:prstGeom prst="rect">
            <a:avLst/>
          </a:prstGeom>
        </p:spPr>
        <p:txBody>
          <a:bodyPr lIns="91272" tIns="45636" rIns="91272" bIns="45636"/>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11" name="日期版面配置區 3"/>
          <p:cNvSpPr>
            <a:spLocks noGrp="1"/>
          </p:cNvSpPr>
          <p:nvPr>
            <p:ph type="dt" sz="half" idx="10"/>
          </p:nvPr>
        </p:nvSpPr>
        <p:spPr>
          <a:xfrm>
            <a:off x="457200" y="4767347"/>
            <a:ext cx="2133600" cy="274637"/>
          </a:xfrm>
          <a:prstGeom prst="rect">
            <a:avLst/>
          </a:prstGeom>
        </p:spPr>
        <p:txBody>
          <a:bodyPr lIns="91272" tIns="45636" rIns="91272" bIns="45636"/>
          <a:lstStyle>
            <a:lvl1pPr>
              <a:defRPr>
                <a:ea typeface="新細明體" pitchFamily="18" charset="-120"/>
              </a:defRPr>
            </a:lvl1pPr>
          </a:lstStyle>
          <a:p>
            <a:pPr defTabSz="456194" fontAlgn="base">
              <a:spcBef>
                <a:spcPct val="0"/>
              </a:spcBef>
              <a:spcAft>
                <a:spcPct val="0"/>
              </a:spcAft>
              <a:defRPr/>
            </a:pPr>
            <a:fld id="{F8BACC4D-0900-4107-957C-8B6855698A70}" type="datetime1">
              <a:rPr kumimoji="1" lang="zh-TW" altLang="en-US" smtClean="0">
                <a:solidFill>
                  <a:prstClr val="black"/>
                </a:solidFill>
              </a:rPr>
              <a:pPr defTabSz="456194" fontAlgn="base">
                <a:spcBef>
                  <a:spcPct val="0"/>
                </a:spcBef>
                <a:spcAft>
                  <a:spcPct val="0"/>
                </a:spcAft>
                <a:defRPr/>
              </a:pPr>
              <a:t>2019/12/30</a:t>
            </a:fld>
            <a:endParaRPr kumimoji="1" lang="en-US" altLang="zh-TW" dirty="0">
              <a:solidFill>
                <a:prstClr val="black"/>
              </a:solidFill>
            </a:endParaRPr>
          </a:p>
        </p:txBody>
      </p:sp>
      <p:sp>
        <p:nvSpPr>
          <p:cNvPr id="12" name="頁尾版面配置區 4"/>
          <p:cNvSpPr>
            <a:spLocks noGrp="1"/>
          </p:cNvSpPr>
          <p:nvPr>
            <p:ph type="ftr" sz="quarter" idx="11"/>
          </p:nvPr>
        </p:nvSpPr>
        <p:spPr>
          <a:xfrm>
            <a:off x="3124200" y="4767347"/>
            <a:ext cx="2895600" cy="274637"/>
          </a:xfrm>
          <a:prstGeom prst="rect">
            <a:avLst/>
          </a:prstGeom>
        </p:spPr>
        <p:txBody>
          <a:bodyPr lIns="91272" tIns="45636" rIns="91272" bIns="45636"/>
          <a:lstStyle>
            <a:lvl1pPr>
              <a:defRPr>
                <a:ea typeface="新細明體" pitchFamily="18" charset="-120"/>
              </a:defRPr>
            </a:lvl1pPr>
          </a:lstStyle>
          <a:p>
            <a:pPr defTabSz="456194" fontAlgn="base">
              <a:spcBef>
                <a:spcPct val="0"/>
              </a:spcBef>
              <a:spcAft>
                <a:spcPct val="0"/>
              </a:spcAft>
              <a:defRPr/>
            </a:pPr>
            <a:endParaRPr kumimoji="1" lang="zh-TW" altLang="en-US">
              <a:solidFill>
                <a:prstClr val="black"/>
              </a:solidFill>
            </a:endParaRPr>
          </a:p>
        </p:txBody>
      </p:sp>
      <p:sp>
        <p:nvSpPr>
          <p:cNvPr id="13" name="投影片編號版面配置區 5"/>
          <p:cNvSpPr>
            <a:spLocks noGrp="1"/>
          </p:cNvSpPr>
          <p:nvPr>
            <p:ph type="sldNum" sz="quarter" idx="12"/>
          </p:nvPr>
        </p:nvSpPr>
        <p:spPr>
          <a:xfrm>
            <a:off x="6934200" y="4767347"/>
            <a:ext cx="2133600" cy="274637"/>
          </a:xfrm>
        </p:spPr>
        <p:txBody>
          <a:bodyPr/>
          <a:lstStyle>
            <a:lvl1pPr>
              <a:defRPr/>
            </a:lvl1pPr>
          </a:lstStyle>
          <a:p>
            <a:pPr>
              <a:defRPr/>
            </a:pPr>
            <a:fld id="{0F9D15B0-3F1D-449B-9732-EDF269AD31C1}" type="slidenum">
              <a:rPr lang="zh-TW" altLang="en-US"/>
              <a:pPr>
                <a:defRPr/>
              </a:pPr>
              <a:t>‹#›</a:t>
            </a:fld>
            <a:endParaRPr lang="en-US" altLang="zh-TW" dirty="0"/>
          </a:p>
        </p:txBody>
      </p:sp>
    </p:spTree>
    <p:extLst>
      <p:ext uri="{BB962C8B-B14F-4D97-AF65-F5344CB8AC3E}">
        <p14:creationId xmlns:p14="http://schemas.microsoft.com/office/powerpoint/2010/main" val="67911294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自訂版面配置">
    <p:spTree>
      <p:nvGrpSpPr>
        <p:cNvPr id="1" name=""/>
        <p:cNvGrpSpPr/>
        <p:nvPr/>
      </p:nvGrpSpPr>
      <p:grpSpPr>
        <a:xfrm>
          <a:off x="0" y="0"/>
          <a:ext cx="0" cy="0"/>
          <a:chOff x="0" y="0"/>
          <a:chExt cx="0" cy="0"/>
        </a:xfrm>
      </p:grpSpPr>
      <p:sp>
        <p:nvSpPr>
          <p:cNvPr id="3" name="矩形 2"/>
          <p:cNvSpPr/>
          <p:nvPr userDrawn="1"/>
        </p:nvSpPr>
        <p:spPr>
          <a:xfrm>
            <a:off x="1" y="4667250"/>
            <a:ext cx="4105275" cy="47625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lIns="91272" tIns="45636" rIns="91272" bIns="45636" anchor="ctr"/>
          <a:lstStyle/>
          <a:p>
            <a:pPr algn="ctr" defTabSz="456194" fontAlgn="base">
              <a:spcBef>
                <a:spcPct val="0"/>
              </a:spcBef>
              <a:spcAft>
                <a:spcPct val="0"/>
              </a:spcAft>
              <a:defRPr/>
            </a:pPr>
            <a:endParaRPr kumimoji="1" lang="zh-TW" altLang="en-US">
              <a:solidFill>
                <a:prstClr val="white"/>
              </a:solidFill>
            </a:endParaRPr>
          </a:p>
        </p:txBody>
      </p:sp>
      <p:pic>
        <p:nvPicPr>
          <p:cNvPr id="4" name="圖片 6" descr="confidential-C.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 y="963621"/>
            <a:ext cx="9161463" cy="417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標題 1"/>
          <p:cNvSpPr txBox="1">
            <a:spLocks/>
          </p:cNvSpPr>
          <p:nvPr userDrawn="1"/>
        </p:nvSpPr>
        <p:spPr>
          <a:xfrm>
            <a:off x="6" y="2"/>
            <a:ext cx="9143999" cy="671536"/>
          </a:xfrm>
          <a:prstGeom prst="rect">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path path="circle">
              <a:fillToRect l="50000" t="50000" r="50000" b="50000"/>
            </a:path>
            <a:tileRect/>
          </a:gradFill>
          <a:ln w="9525">
            <a:noFill/>
            <a:miter lim="800000"/>
            <a:headEnd/>
            <a:tailEnd/>
          </a:ln>
          <a:effectLst/>
        </p:spPr>
        <p:txBody>
          <a:bodyPr lIns="91272" tIns="45636" rIns="91272" bIns="45636" anchor="ctr">
            <a:spAutoFit/>
          </a:bodyPr>
          <a:lstStyle/>
          <a:p>
            <a:pPr algn="ctr" defTabSz="456194" eaLnBrk="0" fontAlgn="base" hangingPunct="0">
              <a:spcBef>
                <a:spcPct val="0"/>
              </a:spcBef>
              <a:spcAft>
                <a:spcPct val="0"/>
              </a:spcAft>
              <a:defRPr/>
            </a:pPr>
            <a:endParaRPr kumimoji="1" lang="zh-TW" altLang="en-US" sz="3600" b="1" dirty="0">
              <a:solidFill>
                <a:prstClr val="white"/>
              </a:solidFill>
              <a:latin typeface="Arial"/>
              <a:ea typeface="標楷體"/>
              <a:cs typeface="Arial" pitchFamily="34" charset="0"/>
              <a:sym typeface="標楷體"/>
            </a:endParaRPr>
          </a:p>
        </p:txBody>
      </p:sp>
      <p:sp>
        <p:nvSpPr>
          <p:cNvPr id="6" name="文字版面配置區 2"/>
          <p:cNvSpPr>
            <a:spLocks noGrp="1"/>
          </p:cNvSpPr>
          <p:nvPr/>
        </p:nvSpPr>
        <p:spPr bwMode="auto">
          <a:xfrm>
            <a:off x="0" y="671519"/>
            <a:ext cx="9144000" cy="4098925"/>
          </a:xfrm>
          <a:prstGeom prst="rect">
            <a:avLst/>
          </a:prstGeom>
          <a:noFill/>
          <a:ln w="9525">
            <a:noFill/>
            <a:miter lim="800000"/>
            <a:headEnd/>
            <a:tailEnd/>
          </a:ln>
        </p:spPr>
        <p:txBody>
          <a:bodyPr lIns="91272" tIns="45636" rIns="91272" bIns="45636"/>
          <a:lstStyle/>
          <a:p>
            <a:pPr algn="ctr" defTabSz="456194" eaLnBrk="0" fontAlgn="base" hangingPunct="0">
              <a:spcBef>
                <a:spcPct val="0"/>
              </a:spcBef>
              <a:spcAft>
                <a:spcPct val="0"/>
              </a:spcAft>
              <a:defRPr/>
            </a:pPr>
            <a:r>
              <a:rPr kumimoji="1" lang="zh-TW" altLang="en-US" sz="4400">
                <a:solidFill>
                  <a:prstClr val="black"/>
                </a:solidFill>
                <a:latin typeface="Arial" charset="0"/>
                <a:ea typeface="標楷體" pitchFamily="65" charset="-120"/>
              </a:rPr>
              <a:t>第二層</a:t>
            </a:r>
            <a:br>
              <a:rPr kumimoji="1" lang="zh-TW" altLang="en-US" sz="4400">
                <a:solidFill>
                  <a:prstClr val="black"/>
                </a:solidFill>
                <a:latin typeface="Arial" charset="0"/>
                <a:ea typeface="標楷體" pitchFamily="65" charset="-120"/>
              </a:rPr>
            </a:br>
            <a:r>
              <a:rPr kumimoji="1" lang="zh-TW" altLang="en-US" sz="4400">
                <a:solidFill>
                  <a:prstClr val="black"/>
                </a:solidFill>
                <a:latin typeface="Arial" charset="0"/>
                <a:ea typeface="標楷體" pitchFamily="65" charset="-120"/>
              </a:rPr>
              <a:t>第三層</a:t>
            </a:r>
            <a:br>
              <a:rPr kumimoji="1" lang="zh-TW" altLang="en-US" sz="4400">
                <a:solidFill>
                  <a:prstClr val="black"/>
                </a:solidFill>
                <a:latin typeface="Arial" charset="0"/>
                <a:ea typeface="標楷體" pitchFamily="65" charset="-120"/>
              </a:rPr>
            </a:br>
            <a:r>
              <a:rPr kumimoji="1" lang="zh-TW" altLang="en-US" sz="4400">
                <a:solidFill>
                  <a:prstClr val="black"/>
                </a:solidFill>
                <a:latin typeface="Arial" charset="0"/>
                <a:ea typeface="標楷體" pitchFamily="65" charset="-120"/>
              </a:rPr>
              <a:t>第四層</a:t>
            </a:r>
            <a:br>
              <a:rPr kumimoji="1" lang="zh-TW" altLang="en-US" sz="4400">
                <a:solidFill>
                  <a:prstClr val="black"/>
                </a:solidFill>
                <a:latin typeface="Arial" charset="0"/>
                <a:ea typeface="標楷體" pitchFamily="65" charset="-120"/>
              </a:rPr>
            </a:br>
            <a:r>
              <a:rPr kumimoji="1" lang="zh-TW" altLang="en-US" sz="4400">
                <a:solidFill>
                  <a:prstClr val="black"/>
                </a:solidFill>
                <a:latin typeface="Arial" charset="0"/>
                <a:ea typeface="標楷體" pitchFamily="65" charset="-120"/>
              </a:rPr>
              <a:t>第五層</a:t>
            </a:r>
          </a:p>
        </p:txBody>
      </p:sp>
      <p:sp>
        <p:nvSpPr>
          <p:cNvPr id="2" name="標題 1"/>
          <p:cNvSpPr>
            <a:spLocks noGrp="1"/>
          </p:cNvSpPr>
          <p:nvPr>
            <p:ph type="title"/>
          </p:nvPr>
        </p:nvSpPr>
        <p:spPr>
          <a:xfrm>
            <a:off x="457200" y="205978"/>
            <a:ext cx="8229600" cy="857250"/>
          </a:xfrm>
          <a:prstGeom prst="rect">
            <a:avLst/>
          </a:prstGeom>
        </p:spPr>
        <p:txBody>
          <a:bodyPr/>
          <a:lstStyle/>
          <a:p>
            <a:r>
              <a:rPr lang="zh-TW" altLang="en-US" smtClean="0"/>
              <a:t>按一下以編輯母片標題樣式</a:t>
            </a:r>
            <a:endParaRPr lang="zh-TW" altLang="en-US"/>
          </a:p>
        </p:txBody>
      </p:sp>
      <p:sp>
        <p:nvSpPr>
          <p:cNvPr id="7" name="日期版面配置區 3"/>
          <p:cNvSpPr>
            <a:spLocks noGrp="1"/>
          </p:cNvSpPr>
          <p:nvPr>
            <p:ph type="dt" sz="half" idx="10"/>
          </p:nvPr>
        </p:nvSpPr>
        <p:spPr>
          <a:xfrm>
            <a:off x="457200" y="4767347"/>
            <a:ext cx="2133600" cy="274637"/>
          </a:xfrm>
          <a:prstGeom prst="rect">
            <a:avLst/>
          </a:prstGeom>
        </p:spPr>
        <p:txBody>
          <a:bodyPr lIns="91272" tIns="45636" rIns="91272" bIns="45636"/>
          <a:lstStyle>
            <a:lvl1pPr>
              <a:defRPr>
                <a:ea typeface="新細明體" pitchFamily="18" charset="-120"/>
              </a:defRPr>
            </a:lvl1pPr>
          </a:lstStyle>
          <a:p>
            <a:pPr defTabSz="456194" fontAlgn="base">
              <a:spcBef>
                <a:spcPct val="0"/>
              </a:spcBef>
              <a:spcAft>
                <a:spcPct val="0"/>
              </a:spcAft>
              <a:defRPr/>
            </a:pPr>
            <a:fld id="{12E7BC8D-D5E0-42F5-A00A-2BC0EFEFD5AF}" type="datetime1">
              <a:rPr kumimoji="1" lang="zh-TW" altLang="en-US" smtClean="0">
                <a:solidFill>
                  <a:prstClr val="black"/>
                </a:solidFill>
              </a:rPr>
              <a:pPr defTabSz="456194" fontAlgn="base">
                <a:spcBef>
                  <a:spcPct val="0"/>
                </a:spcBef>
                <a:spcAft>
                  <a:spcPct val="0"/>
                </a:spcAft>
                <a:defRPr/>
              </a:pPr>
              <a:t>2019/12/30</a:t>
            </a:fld>
            <a:endParaRPr kumimoji="1" lang="en-US" altLang="zh-TW" dirty="0">
              <a:solidFill>
                <a:prstClr val="black"/>
              </a:solidFill>
            </a:endParaRPr>
          </a:p>
        </p:txBody>
      </p:sp>
      <p:sp>
        <p:nvSpPr>
          <p:cNvPr id="8" name="頁尾版面配置區 4"/>
          <p:cNvSpPr>
            <a:spLocks noGrp="1"/>
          </p:cNvSpPr>
          <p:nvPr>
            <p:ph type="ftr" sz="quarter" idx="11"/>
          </p:nvPr>
        </p:nvSpPr>
        <p:spPr>
          <a:xfrm>
            <a:off x="3124200" y="4767347"/>
            <a:ext cx="2895600" cy="274637"/>
          </a:xfrm>
          <a:prstGeom prst="rect">
            <a:avLst/>
          </a:prstGeom>
        </p:spPr>
        <p:txBody>
          <a:bodyPr lIns="91272" tIns="45636" rIns="91272" bIns="45636"/>
          <a:lstStyle>
            <a:lvl1pPr>
              <a:defRPr>
                <a:ea typeface="新細明體" pitchFamily="18" charset="-120"/>
              </a:defRPr>
            </a:lvl1pPr>
          </a:lstStyle>
          <a:p>
            <a:pPr defTabSz="456194" fontAlgn="base">
              <a:spcBef>
                <a:spcPct val="0"/>
              </a:spcBef>
              <a:spcAft>
                <a:spcPct val="0"/>
              </a:spcAft>
              <a:defRPr/>
            </a:pPr>
            <a:endParaRPr kumimoji="1" lang="zh-TW" altLang="en-US">
              <a:solidFill>
                <a:prstClr val="black"/>
              </a:solidFill>
            </a:endParaRPr>
          </a:p>
        </p:txBody>
      </p:sp>
      <p:sp>
        <p:nvSpPr>
          <p:cNvPr id="9" name="投影片編號版面配置區 5"/>
          <p:cNvSpPr>
            <a:spLocks noGrp="1"/>
          </p:cNvSpPr>
          <p:nvPr>
            <p:ph type="sldNum" sz="quarter" idx="12"/>
          </p:nvPr>
        </p:nvSpPr>
        <p:spPr>
          <a:xfrm>
            <a:off x="6934200" y="4767347"/>
            <a:ext cx="2133600" cy="274637"/>
          </a:xfrm>
        </p:spPr>
        <p:txBody>
          <a:bodyPr/>
          <a:lstStyle>
            <a:lvl1pPr>
              <a:defRPr/>
            </a:lvl1pPr>
          </a:lstStyle>
          <a:p>
            <a:pPr>
              <a:defRPr/>
            </a:pPr>
            <a:fld id="{4CBEF07E-A407-487D-92B5-A79D7A8A5CE9}" type="slidenum">
              <a:rPr lang="zh-TW" altLang="en-US"/>
              <a:pPr>
                <a:defRPr/>
              </a:pPr>
              <a:t>‹#›</a:t>
            </a:fld>
            <a:endParaRPr lang="en-US" altLang="zh-TW" dirty="0"/>
          </a:p>
        </p:txBody>
      </p:sp>
    </p:spTree>
    <p:extLst>
      <p:ext uri="{BB962C8B-B14F-4D97-AF65-F5344CB8AC3E}">
        <p14:creationId xmlns:p14="http://schemas.microsoft.com/office/powerpoint/2010/main" val="229063569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1_自訂版面配置">
    <p:spTree>
      <p:nvGrpSpPr>
        <p:cNvPr id="1" name=""/>
        <p:cNvGrpSpPr/>
        <p:nvPr/>
      </p:nvGrpSpPr>
      <p:grpSpPr>
        <a:xfrm>
          <a:off x="0" y="0"/>
          <a:ext cx="0" cy="0"/>
          <a:chOff x="0" y="0"/>
          <a:chExt cx="0" cy="0"/>
        </a:xfrm>
      </p:grpSpPr>
      <p:sp>
        <p:nvSpPr>
          <p:cNvPr id="3" name="矩形 2"/>
          <p:cNvSpPr/>
          <p:nvPr userDrawn="1"/>
        </p:nvSpPr>
        <p:spPr>
          <a:xfrm>
            <a:off x="1" y="4667250"/>
            <a:ext cx="4105275" cy="47625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lIns="91272" tIns="45636" rIns="91272" bIns="45636" anchor="ctr"/>
          <a:lstStyle/>
          <a:p>
            <a:pPr algn="ctr" defTabSz="456194" fontAlgn="base">
              <a:spcBef>
                <a:spcPct val="0"/>
              </a:spcBef>
              <a:spcAft>
                <a:spcPct val="0"/>
              </a:spcAft>
              <a:defRPr/>
            </a:pPr>
            <a:endParaRPr kumimoji="1" lang="zh-TW" altLang="en-US">
              <a:solidFill>
                <a:prstClr val="white"/>
              </a:solidFill>
            </a:endParaRPr>
          </a:p>
        </p:txBody>
      </p:sp>
      <p:pic>
        <p:nvPicPr>
          <p:cNvPr id="4" name="圖片 6" descr="confidential-C.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 y="963621"/>
            <a:ext cx="9161463" cy="417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標題 1"/>
          <p:cNvSpPr txBox="1">
            <a:spLocks/>
          </p:cNvSpPr>
          <p:nvPr userDrawn="1"/>
        </p:nvSpPr>
        <p:spPr>
          <a:xfrm>
            <a:off x="6" y="2"/>
            <a:ext cx="9143999" cy="671536"/>
          </a:xfrm>
          <a:prstGeom prst="rect">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path path="circle">
              <a:fillToRect l="50000" t="50000" r="50000" b="50000"/>
            </a:path>
            <a:tileRect/>
          </a:gradFill>
          <a:ln w="9525">
            <a:noFill/>
            <a:miter lim="800000"/>
            <a:headEnd/>
            <a:tailEnd/>
          </a:ln>
          <a:effectLst/>
        </p:spPr>
        <p:txBody>
          <a:bodyPr lIns="91272" tIns="45636" rIns="91272" bIns="45636" anchor="ctr">
            <a:spAutoFit/>
          </a:bodyPr>
          <a:lstStyle/>
          <a:p>
            <a:pPr algn="ctr" defTabSz="456194" eaLnBrk="0" fontAlgn="base" hangingPunct="0">
              <a:spcBef>
                <a:spcPct val="0"/>
              </a:spcBef>
              <a:spcAft>
                <a:spcPct val="0"/>
              </a:spcAft>
              <a:defRPr/>
            </a:pPr>
            <a:endParaRPr kumimoji="1" lang="zh-TW" altLang="en-US" sz="3600" b="1" dirty="0">
              <a:solidFill>
                <a:prstClr val="white"/>
              </a:solidFill>
              <a:latin typeface="Arial"/>
              <a:ea typeface="標楷體"/>
              <a:cs typeface="Arial" pitchFamily="34" charset="0"/>
              <a:sym typeface="標楷體"/>
            </a:endParaRPr>
          </a:p>
        </p:txBody>
      </p:sp>
      <p:sp>
        <p:nvSpPr>
          <p:cNvPr id="6" name="文字版面配置區 2"/>
          <p:cNvSpPr>
            <a:spLocks noGrp="1"/>
          </p:cNvSpPr>
          <p:nvPr/>
        </p:nvSpPr>
        <p:spPr bwMode="auto">
          <a:xfrm>
            <a:off x="0" y="671519"/>
            <a:ext cx="9144000" cy="4098925"/>
          </a:xfrm>
          <a:prstGeom prst="rect">
            <a:avLst/>
          </a:prstGeom>
          <a:noFill/>
          <a:ln w="9525">
            <a:noFill/>
            <a:miter lim="800000"/>
            <a:headEnd/>
            <a:tailEnd/>
          </a:ln>
        </p:spPr>
        <p:txBody>
          <a:bodyPr lIns="91272" tIns="45636" rIns="91272" bIns="45636"/>
          <a:lstStyle/>
          <a:p>
            <a:pPr algn="ctr" defTabSz="456194" eaLnBrk="0" fontAlgn="base" hangingPunct="0">
              <a:spcBef>
                <a:spcPct val="0"/>
              </a:spcBef>
              <a:spcAft>
                <a:spcPct val="0"/>
              </a:spcAft>
              <a:defRPr/>
            </a:pPr>
            <a:r>
              <a:rPr kumimoji="1" lang="zh-TW" altLang="en-US" sz="4400">
                <a:solidFill>
                  <a:prstClr val="black"/>
                </a:solidFill>
                <a:latin typeface="Arial" charset="0"/>
                <a:ea typeface="標楷體" pitchFamily="65" charset="-120"/>
              </a:rPr>
              <a:t>第二層</a:t>
            </a:r>
            <a:br>
              <a:rPr kumimoji="1" lang="zh-TW" altLang="en-US" sz="4400">
                <a:solidFill>
                  <a:prstClr val="black"/>
                </a:solidFill>
                <a:latin typeface="Arial" charset="0"/>
                <a:ea typeface="標楷體" pitchFamily="65" charset="-120"/>
              </a:rPr>
            </a:br>
            <a:r>
              <a:rPr kumimoji="1" lang="zh-TW" altLang="en-US" sz="4400">
                <a:solidFill>
                  <a:prstClr val="black"/>
                </a:solidFill>
                <a:latin typeface="Arial" charset="0"/>
                <a:ea typeface="標楷體" pitchFamily="65" charset="-120"/>
              </a:rPr>
              <a:t>第三層</a:t>
            </a:r>
            <a:br>
              <a:rPr kumimoji="1" lang="zh-TW" altLang="en-US" sz="4400">
                <a:solidFill>
                  <a:prstClr val="black"/>
                </a:solidFill>
                <a:latin typeface="Arial" charset="0"/>
                <a:ea typeface="標楷體" pitchFamily="65" charset="-120"/>
              </a:rPr>
            </a:br>
            <a:r>
              <a:rPr kumimoji="1" lang="zh-TW" altLang="en-US" sz="4400">
                <a:solidFill>
                  <a:prstClr val="black"/>
                </a:solidFill>
                <a:latin typeface="Arial" charset="0"/>
                <a:ea typeface="標楷體" pitchFamily="65" charset="-120"/>
              </a:rPr>
              <a:t>第四層</a:t>
            </a:r>
            <a:br>
              <a:rPr kumimoji="1" lang="zh-TW" altLang="en-US" sz="4400">
                <a:solidFill>
                  <a:prstClr val="black"/>
                </a:solidFill>
                <a:latin typeface="Arial" charset="0"/>
                <a:ea typeface="標楷體" pitchFamily="65" charset="-120"/>
              </a:rPr>
            </a:br>
            <a:r>
              <a:rPr kumimoji="1" lang="zh-TW" altLang="en-US" sz="4400">
                <a:solidFill>
                  <a:prstClr val="black"/>
                </a:solidFill>
                <a:latin typeface="Arial" charset="0"/>
                <a:ea typeface="標楷體" pitchFamily="65" charset="-120"/>
              </a:rPr>
              <a:t>第五層</a:t>
            </a:r>
          </a:p>
        </p:txBody>
      </p:sp>
      <p:sp>
        <p:nvSpPr>
          <p:cNvPr id="2" name="標題 1"/>
          <p:cNvSpPr>
            <a:spLocks noGrp="1"/>
          </p:cNvSpPr>
          <p:nvPr>
            <p:ph type="title"/>
          </p:nvPr>
        </p:nvSpPr>
        <p:spPr>
          <a:xfrm>
            <a:off x="457200" y="205978"/>
            <a:ext cx="8229600" cy="857250"/>
          </a:xfrm>
          <a:prstGeom prst="rect">
            <a:avLst/>
          </a:prstGeom>
        </p:spPr>
        <p:txBody>
          <a:bodyPr/>
          <a:lstStyle/>
          <a:p>
            <a:r>
              <a:rPr lang="zh-TW" altLang="en-US" smtClean="0"/>
              <a:t>按一下以編輯母片標題樣式</a:t>
            </a:r>
            <a:endParaRPr lang="zh-TW" altLang="en-US"/>
          </a:p>
        </p:txBody>
      </p:sp>
      <p:sp>
        <p:nvSpPr>
          <p:cNvPr id="7" name="日期版面配置區 3"/>
          <p:cNvSpPr>
            <a:spLocks noGrp="1"/>
          </p:cNvSpPr>
          <p:nvPr>
            <p:ph type="dt" sz="half" idx="10"/>
          </p:nvPr>
        </p:nvSpPr>
        <p:spPr>
          <a:xfrm>
            <a:off x="457200" y="4767347"/>
            <a:ext cx="2133600" cy="274637"/>
          </a:xfrm>
          <a:prstGeom prst="rect">
            <a:avLst/>
          </a:prstGeom>
        </p:spPr>
        <p:txBody>
          <a:bodyPr lIns="91272" tIns="45636" rIns="91272" bIns="45636"/>
          <a:lstStyle>
            <a:lvl1pPr>
              <a:defRPr>
                <a:ea typeface="新細明體" pitchFamily="18" charset="-120"/>
              </a:defRPr>
            </a:lvl1pPr>
          </a:lstStyle>
          <a:p>
            <a:pPr defTabSz="456194" fontAlgn="base">
              <a:spcBef>
                <a:spcPct val="0"/>
              </a:spcBef>
              <a:spcAft>
                <a:spcPct val="0"/>
              </a:spcAft>
              <a:defRPr/>
            </a:pPr>
            <a:fld id="{3D6D0C6B-7113-4E4B-8604-2F21C1E113F8}" type="datetime1">
              <a:rPr kumimoji="1" lang="zh-TW" altLang="en-US" smtClean="0">
                <a:solidFill>
                  <a:prstClr val="black"/>
                </a:solidFill>
              </a:rPr>
              <a:pPr defTabSz="456194" fontAlgn="base">
                <a:spcBef>
                  <a:spcPct val="0"/>
                </a:spcBef>
                <a:spcAft>
                  <a:spcPct val="0"/>
                </a:spcAft>
                <a:defRPr/>
              </a:pPr>
              <a:t>2019/12/30</a:t>
            </a:fld>
            <a:endParaRPr kumimoji="1" lang="en-US" altLang="zh-TW" dirty="0">
              <a:solidFill>
                <a:prstClr val="black"/>
              </a:solidFill>
            </a:endParaRPr>
          </a:p>
        </p:txBody>
      </p:sp>
      <p:sp>
        <p:nvSpPr>
          <p:cNvPr id="8" name="頁尾版面配置區 4"/>
          <p:cNvSpPr>
            <a:spLocks noGrp="1"/>
          </p:cNvSpPr>
          <p:nvPr>
            <p:ph type="ftr" sz="quarter" idx="11"/>
          </p:nvPr>
        </p:nvSpPr>
        <p:spPr>
          <a:xfrm>
            <a:off x="3124200" y="4767347"/>
            <a:ext cx="2895600" cy="274637"/>
          </a:xfrm>
          <a:prstGeom prst="rect">
            <a:avLst/>
          </a:prstGeom>
        </p:spPr>
        <p:txBody>
          <a:bodyPr lIns="91272" tIns="45636" rIns="91272" bIns="45636"/>
          <a:lstStyle>
            <a:lvl1pPr>
              <a:defRPr>
                <a:ea typeface="新細明體" pitchFamily="18" charset="-120"/>
              </a:defRPr>
            </a:lvl1pPr>
          </a:lstStyle>
          <a:p>
            <a:pPr defTabSz="456194" fontAlgn="base">
              <a:spcBef>
                <a:spcPct val="0"/>
              </a:spcBef>
              <a:spcAft>
                <a:spcPct val="0"/>
              </a:spcAft>
              <a:defRPr/>
            </a:pPr>
            <a:endParaRPr kumimoji="1" lang="zh-TW" altLang="en-US">
              <a:solidFill>
                <a:prstClr val="black"/>
              </a:solidFill>
            </a:endParaRPr>
          </a:p>
        </p:txBody>
      </p:sp>
      <p:sp>
        <p:nvSpPr>
          <p:cNvPr id="9" name="投影片編號版面配置區 5"/>
          <p:cNvSpPr>
            <a:spLocks noGrp="1"/>
          </p:cNvSpPr>
          <p:nvPr>
            <p:ph type="sldNum" sz="quarter" idx="12"/>
          </p:nvPr>
        </p:nvSpPr>
        <p:spPr>
          <a:xfrm>
            <a:off x="6934200" y="4767347"/>
            <a:ext cx="2133600" cy="274637"/>
          </a:xfrm>
        </p:spPr>
        <p:txBody>
          <a:bodyPr/>
          <a:lstStyle>
            <a:lvl1pPr>
              <a:defRPr/>
            </a:lvl1pPr>
          </a:lstStyle>
          <a:p>
            <a:pPr>
              <a:defRPr/>
            </a:pPr>
            <a:fld id="{AB4F52DF-827A-4D6E-B5F2-D4737DB045CD}" type="slidenum">
              <a:rPr lang="zh-TW" altLang="en-US"/>
              <a:pPr>
                <a:defRPr/>
              </a:pPr>
              <a:t>‹#›</a:t>
            </a:fld>
            <a:endParaRPr lang="en-US" altLang="zh-TW" dirty="0"/>
          </a:p>
        </p:txBody>
      </p:sp>
    </p:spTree>
    <p:extLst>
      <p:ext uri="{BB962C8B-B14F-4D97-AF65-F5344CB8AC3E}">
        <p14:creationId xmlns:p14="http://schemas.microsoft.com/office/powerpoint/2010/main" val="423678429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cSld name="1_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685800" y="1597906"/>
            <a:ext cx="7772400" cy="1102519"/>
          </a:xfrm>
        </p:spPr>
        <p:txBody>
          <a:bodyPr/>
          <a:lstStyle/>
          <a:p>
            <a:r>
              <a:rPr lang="zh-TW" altLang="en-US" smtClean="0"/>
              <a:t>按一下以編輯母片標題樣式</a:t>
            </a:r>
            <a:endParaRPr lang="zh-TW" altLang="en-US"/>
          </a:p>
        </p:txBody>
      </p:sp>
      <p:sp>
        <p:nvSpPr>
          <p:cNvPr id="3" name="子標題 2"/>
          <p:cNvSpPr>
            <a:spLocks noGrp="1"/>
          </p:cNvSpPr>
          <p:nvPr>
            <p:ph type="subTitle" idx="1"/>
          </p:nvPr>
        </p:nvSpPr>
        <p:spPr>
          <a:xfrm>
            <a:off x="1371600" y="2914650"/>
            <a:ext cx="6400800" cy="1314450"/>
          </a:xfrm>
          <a:prstGeom prst="rect">
            <a:avLst/>
          </a:prstGeom>
        </p:spPr>
        <p:txBody>
          <a:bodyPr lIns="91272" tIns="45636" rIns="91272" bIns="45636"/>
          <a:lstStyle>
            <a:lvl1pPr marL="0" indent="0" algn="ctr">
              <a:buNone/>
              <a:defRPr>
                <a:solidFill>
                  <a:schemeClr val="tx1">
                    <a:tint val="75000"/>
                  </a:schemeClr>
                </a:solidFill>
              </a:defRPr>
            </a:lvl1pPr>
            <a:lvl2pPr marL="456194" indent="0" algn="ctr">
              <a:buNone/>
              <a:defRPr>
                <a:solidFill>
                  <a:schemeClr val="tx1">
                    <a:tint val="75000"/>
                  </a:schemeClr>
                </a:solidFill>
              </a:defRPr>
            </a:lvl2pPr>
            <a:lvl3pPr marL="912510" indent="0" algn="ctr">
              <a:buNone/>
              <a:defRPr>
                <a:solidFill>
                  <a:schemeClr val="tx1">
                    <a:tint val="75000"/>
                  </a:schemeClr>
                </a:solidFill>
              </a:defRPr>
            </a:lvl3pPr>
            <a:lvl4pPr marL="1368744" indent="0" algn="ctr">
              <a:buNone/>
              <a:defRPr>
                <a:solidFill>
                  <a:schemeClr val="tx1">
                    <a:tint val="75000"/>
                  </a:schemeClr>
                </a:solidFill>
              </a:defRPr>
            </a:lvl4pPr>
            <a:lvl5pPr marL="1825019" indent="0" algn="ctr">
              <a:buNone/>
              <a:defRPr>
                <a:solidFill>
                  <a:schemeClr val="tx1">
                    <a:tint val="75000"/>
                  </a:schemeClr>
                </a:solidFill>
              </a:defRPr>
            </a:lvl5pPr>
            <a:lvl6pPr marL="2281212" indent="0" algn="ctr">
              <a:buNone/>
              <a:defRPr>
                <a:solidFill>
                  <a:schemeClr val="tx1">
                    <a:tint val="75000"/>
                  </a:schemeClr>
                </a:solidFill>
              </a:defRPr>
            </a:lvl6pPr>
            <a:lvl7pPr marL="2737406" indent="0" algn="ctr">
              <a:buNone/>
              <a:defRPr>
                <a:solidFill>
                  <a:schemeClr val="tx1">
                    <a:tint val="75000"/>
                  </a:schemeClr>
                </a:solidFill>
              </a:defRPr>
            </a:lvl7pPr>
            <a:lvl8pPr marL="3193688" indent="0" algn="ctr">
              <a:buNone/>
              <a:defRPr>
                <a:solidFill>
                  <a:schemeClr val="tx1">
                    <a:tint val="75000"/>
                  </a:schemeClr>
                </a:solidFill>
              </a:defRPr>
            </a:lvl8pPr>
            <a:lvl9pPr marL="3649942" indent="0" algn="ctr">
              <a:buNone/>
              <a:defRPr>
                <a:solidFill>
                  <a:schemeClr val="tx1">
                    <a:tint val="75000"/>
                  </a:schemeClr>
                </a:solidFill>
              </a:defRPr>
            </a:lvl9pPr>
          </a:lstStyle>
          <a:p>
            <a:r>
              <a:rPr lang="en-US" altLang="zh-TW" smtClean="0"/>
              <a:t> </a:t>
            </a:r>
            <a:r>
              <a:rPr lang="zh-TW" altLang="en-US" smtClean="0"/>
              <a:t>按一下以編輯母片子標題樣式</a:t>
            </a:r>
            <a:endParaRPr lang="zh-TW" altLang="en-US"/>
          </a:p>
        </p:txBody>
      </p:sp>
      <p:sp>
        <p:nvSpPr>
          <p:cNvPr id="4" name="日期版面配置區 3"/>
          <p:cNvSpPr>
            <a:spLocks noGrp="1"/>
          </p:cNvSpPr>
          <p:nvPr>
            <p:ph type="dt" sz="half" idx="10"/>
          </p:nvPr>
        </p:nvSpPr>
        <p:spPr>
          <a:xfrm>
            <a:off x="457200" y="4767347"/>
            <a:ext cx="2133600" cy="274637"/>
          </a:xfrm>
          <a:prstGeom prst="rect">
            <a:avLst/>
          </a:prstGeom>
        </p:spPr>
        <p:txBody>
          <a:bodyPr lIns="91272" tIns="45636" rIns="91272" bIns="45636"/>
          <a:lstStyle>
            <a:lvl1pPr>
              <a:defRPr>
                <a:ea typeface="新細明體" pitchFamily="18" charset="-120"/>
              </a:defRPr>
            </a:lvl1pPr>
          </a:lstStyle>
          <a:p>
            <a:pPr defTabSz="456194" fontAlgn="base">
              <a:spcBef>
                <a:spcPct val="0"/>
              </a:spcBef>
              <a:spcAft>
                <a:spcPct val="0"/>
              </a:spcAft>
              <a:defRPr/>
            </a:pPr>
            <a:fld id="{8849AF64-C317-4EA2-ACD9-15F46E6E1B0D}" type="datetimeFigureOut">
              <a:rPr kumimoji="1" lang="zh-TW" altLang="en-US" smtClean="0">
                <a:solidFill>
                  <a:prstClr val="black"/>
                </a:solidFill>
              </a:rPr>
              <a:pPr defTabSz="456194" fontAlgn="base">
                <a:spcBef>
                  <a:spcPct val="0"/>
                </a:spcBef>
                <a:spcAft>
                  <a:spcPct val="0"/>
                </a:spcAft>
                <a:defRPr/>
              </a:pPr>
              <a:t>2019/12/30</a:t>
            </a:fld>
            <a:endParaRPr kumimoji="1" lang="en-US" altLang="zh-TW">
              <a:solidFill>
                <a:prstClr val="black"/>
              </a:solidFill>
            </a:endParaRPr>
          </a:p>
        </p:txBody>
      </p:sp>
      <p:sp>
        <p:nvSpPr>
          <p:cNvPr id="5" name="頁尾版面配置區 4"/>
          <p:cNvSpPr>
            <a:spLocks noGrp="1"/>
          </p:cNvSpPr>
          <p:nvPr>
            <p:ph type="ftr" sz="quarter" idx="11"/>
          </p:nvPr>
        </p:nvSpPr>
        <p:spPr>
          <a:xfrm>
            <a:off x="3124200" y="4767347"/>
            <a:ext cx="2895600" cy="274637"/>
          </a:xfrm>
          <a:prstGeom prst="rect">
            <a:avLst/>
          </a:prstGeom>
        </p:spPr>
        <p:txBody>
          <a:bodyPr lIns="91272" tIns="45636" rIns="91272" bIns="45636"/>
          <a:lstStyle>
            <a:lvl1pPr>
              <a:defRPr>
                <a:ea typeface="新細明體" pitchFamily="18" charset="-120"/>
              </a:defRPr>
            </a:lvl1pPr>
          </a:lstStyle>
          <a:p>
            <a:pPr defTabSz="456194" fontAlgn="base">
              <a:spcBef>
                <a:spcPct val="0"/>
              </a:spcBef>
              <a:spcAft>
                <a:spcPct val="0"/>
              </a:spcAft>
              <a:defRPr/>
            </a:pPr>
            <a:endParaRPr kumimoji="1" lang="zh-TW" altLang="en-US">
              <a:solidFill>
                <a:prstClr val="black"/>
              </a:solidFill>
            </a:endParaRPr>
          </a:p>
        </p:txBody>
      </p:sp>
      <p:sp>
        <p:nvSpPr>
          <p:cNvPr id="6" name="投影片編號版面配置區 5"/>
          <p:cNvSpPr>
            <a:spLocks noGrp="1"/>
          </p:cNvSpPr>
          <p:nvPr>
            <p:ph type="sldNum" sz="quarter" idx="12"/>
          </p:nvPr>
        </p:nvSpPr>
        <p:spPr/>
        <p:txBody>
          <a:bodyPr/>
          <a:lstStyle>
            <a:lvl1pPr>
              <a:defRPr/>
            </a:lvl1pPr>
          </a:lstStyle>
          <a:p>
            <a:pPr>
              <a:defRPr/>
            </a:pPr>
            <a:fld id="{1B92FC6A-D20F-4CE8-BC91-489E1F1F9052}" type="slidenum">
              <a:rPr lang="zh-TW" altLang="en-US"/>
              <a:pPr>
                <a:defRPr/>
              </a:pPr>
              <a:t>‹#›</a:t>
            </a:fld>
            <a:endParaRPr lang="en-US" altLang="zh-TW"/>
          </a:p>
        </p:txBody>
      </p:sp>
    </p:spTree>
    <p:extLst>
      <p:ext uri="{BB962C8B-B14F-4D97-AF65-F5344CB8AC3E}">
        <p14:creationId xmlns:p14="http://schemas.microsoft.com/office/powerpoint/2010/main" val="299494515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685817" y="1597891"/>
            <a:ext cx="7772401" cy="1102519"/>
          </a:xfrm>
        </p:spPr>
        <p:txBody>
          <a:bodyPr/>
          <a:lstStyle/>
          <a:p>
            <a:r>
              <a:rPr lang="zh-TW" altLang="en-US" smtClean="0"/>
              <a:t>按一下以編輯母片標題樣式</a:t>
            </a:r>
            <a:endParaRPr lang="zh-TW" altLang="en-US"/>
          </a:p>
        </p:txBody>
      </p:sp>
      <p:sp>
        <p:nvSpPr>
          <p:cNvPr id="3" name="子標題 2"/>
          <p:cNvSpPr>
            <a:spLocks noGrp="1"/>
          </p:cNvSpPr>
          <p:nvPr>
            <p:ph type="subTitle" idx="1"/>
          </p:nvPr>
        </p:nvSpPr>
        <p:spPr>
          <a:xfrm>
            <a:off x="1371601" y="2914650"/>
            <a:ext cx="6400800" cy="1314450"/>
          </a:xfrm>
        </p:spPr>
        <p:txBody>
          <a:bodyPr/>
          <a:lstStyle>
            <a:lvl1pPr marL="0" indent="0" algn="ctr">
              <a:buNone/>
              <a:defRPr>
                <a:solidFill>
                  <a:schemeClr val="tx1">
                    <a:tint val="75000"/>
                  </a:schemeClr>
                </a:solidFill>
              </a:defRPr>
            </a:lvl1pPr>
            <a:lvl2pPr marL="342353" indent="0" algn="ctr">
              <a:buNone/>
              <a:defRPr>
                <a:solidFill>
                  <a:schemeClr val="tx1">
                    <a:tint val="75000"/>
                  </a:schemeClr>
                </a:solidFill>
              </a:defRPr>
            </a:lvl2pPr>
            <a:lvl3pPr marL="684763" indent="0" algn="ctr">
              <a:buNone/>
              <a:defRPr>
                <a:solidFill>
                  <a:schemeClr val="tx1">
                    <a:tint val="75000"/>
                  </a:schemeClr>
                </a:solidFill>
              </a:defRPr>
            </a:lvl3pPr>
            <a:lvl4pPr marL="1027145" indent="0" algn="ctr">
              <a:buNone/>
              <a:defRPr>
                <a:solidFill>
                  <a:schemeClr val="tx1">
                    <a:tint val="75000"/>
                  </a:schemeClr>
                </a:solidFill>
              </a:defRPr>
            </a:lvl4pPr>
            <a:lvl5pPr marL="1369526" indent="0" algn="ctr">
              <a:buNone/>
              <a:defRPr>
                <a:solidFill>
                  <a:schemeClr val="tx1">
                    <a:tint val="75000"/>
                  </a:schemeClr>
                </a:solidFill>
              </a:defRPr>
            </a:lvl5pPr>
            <a:lvl6pPr marL="1711937" indent="0" algn="ctr">
              <a:buNone/>
              <a:defRPr>
                <a:solidFill>
                  <a:schemeClr val="tx1">
                    <a:tint val="75000"/>
                  </a:schemeClr>
                </a:solidFill>
              </a:defRPr>
            </a:lvl6pPr>
            <a:lvl7pPr marL="2054288" indent="0" algn="ctr">
              <a:buNone/>
              <a:defRPr>
                <a:solidFill>
                  <a:schemeClr val="tx1">
                    <a:tint val="75000"/>
                  </a:schemeClr>
                </a:solidFill>
              </a:defRPr>
            </a:lvl7pPr>
            <a:lvl8pPr marL="2396640" indent="0" algn="ctr">
              <a:buNone/>
              <a:defRPr>
                <a:solidFill>
                  <a:schemeClr val="tx1">
                    <a:tint val="75000"/>
                  </a:schemeClr>
                </a:solidFill>
              </a:defRPr>
            </a:lvl8pPr>
            <a:lvl9pPr marL="2738993" indent="0" algn="ctr">
              <a:buNone/>
              <a:defRPr>
                <a:solidFill>
                  <a:schemeClr val="tx1">
                    <a:tint val="75000"/>
                  </a:schemeClr>
                </a:solidFill>
              </a:defRPr>
            </a:lvl9pPr>
          </a:lstStyle>
          <a:p>
            <a:r>
              <a:rPr lang="en-US" altLang="zh-TW" smtClean="0"/>
              <a:t> </a:t>
            </a:r>
            <a:r>
              <a:rPr lang="zh-TW" altLang="en-US" smtClean="0"/>
              <a:t>按一下以編輯母片子標題樣式</a:t>
            </a:r>
            <a:endParaRPr lang="zh-TW" altLang="en-US"/>
          </a:p>
        </p:txBody>
      </p:sp>
      <p:sp>
        <p:nvSpPr>
          <p:cNvPr id="4" name="日期版面配置區 3"/>
          <p:cNvSpPr>
            <a:spLocks noGrp="1"/>
          </p:cNvSpPr>
          <p:nvPr>
            <p:ph type="dt" sz="half" idx="10"/>
          </p:nvPr>
        </p:nvSpPr>
        <p:spPr/>
        <p:txBody>
          <a:bodyPr/>
          <a:lstStyle>
            <a:lvl1pPr>
              <a:defRPr/>
            </a:lvl1pPr>
          </a:lstStyle>
          <a:p>
            <a:fld id="{7B7C5B5D-E8FD-46F5-ACB3-0F6479C51B32}" type="datetimeFigureOut">
              <a:rPr lang="zh-TW" altLang="en-US"/>
              <a:pPr/>
              <a:t>2019/12/30</a:t>
            </a:fld>
            <a:endParaRPr lang="en-US" altLang="zh-TW"/>
          </a:p>
        </p:txBody>
      </p:sp>
      <p:sp>
        <p:nvSpPr>
          <p:cNvPr id="5" name="頁尾版面配置區 4"/>
          <p:cNvSpPr>
            <a:spLocks noGrp="1"/>
          </p:cNvSpPr>
          <p:nvPr>
            <p:ph type="ftr" sz="quarter" idx="11"/>
          </p:nvPr>
        </p:nvSpPr>
        <p:spPr/>
        <p:txBody>
          <a:bodyPr/>
          <a:lstStyle>
            <a:lvl1pPr>
              <a:defRPr/>
            </a:lvl1pPr>
          </a:lstStyle>
          <a:p>
            <a:pPr>
              <a:defRPr/>
            </a:pPr>
            <a:endParaRPr lang="zh-TW" altLang="en-US">
              <a:solidFill>
                <a:prstClr val="black">
                  <a:tint val="75000"/>
                </a:prstClr>
              </a:solidFill>
            </a:endParaRPr>
          </a:p>
        </p:txBody>
      </p:sp>
      <p:sp>
        <p:nvSpPr>
          <p:cNvPr id="6" name="投影片編號版面配置區 5"/>
          <p:cNvSpPr>
            <a:spLocks noGrp="1"/>
          </p:cNvSpPr>
          <p:nvPr>
            <p:ph type="sldNum" sz="quarter" idx="12"/>
          </p:nvPr>
        </p:nvSpPr>
        <p:spPr/>
        <p:txBody>
          <a:bodyPr/>
          <a:lstStyle>
            <a:lvl1pPr>
              <a:defRPr/>
            </a:lvl1pPr>
          </a:lstStyle>
          <a:p>
            <a:fld id="{EC9C8657-8A55-4D22-A4A2-F0E1511D052D}" type="slidenum">
              <a:rPr lang="zh-TW" altLang="en-US"/>
              <a:pPr/>
              <a:t>‹#›</a:t>
            </a:fld>
            <a:endParaRPr lang="en-US" altLang="zh-TW"/>
          </a:p>
        </p:txBody>
      </p:sp>
    </p:spTree>
    <p:extLst>
      <p:ext uri="{BB962C8B-B14F-4D97-AF65-F5344CB8AC3E}">
        <p14:creationId xmlns:p14="http://schemas.microsoft.com/office/powerpoint/2010/main" val="40401606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idx="1"/>
          </p:nvPr>
        </p:nvSpPr>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lvl1pPr>
              <a:defRPr/>
            </a:lvl1pPr>
          </a:lstStyle>
          <a:p>
            <a:fld id="{662EDEDE-C681-45B7-B152-06954125D82A}" type="datetimeFigureOut">
              <a:rPr lang="zh-TW" altLang="en-US"/>
              <a:pPr/>
              <a:t>2019/12/30</a:t>
            </a:fld>
            <a:endParaRPr lang="en-US" altLang="zh-TW"/>
          </a:p>
        </p:txBody>
      </p:sp>
      <p:sp>
        <p:nvSpPr>
          <p:cNvPr id="5" name="頁尾版面配置區 4"/>
          <p:cNvSpPr>
            <a:spLocks noGrp="1"/>
          </p:cNvSpPr>
          <p:nvPr>
            <p:ph type="ftr" sz="quarter" idx="11"/>
          </p:nvPr>
        </p:nvSpPr>
        <p:spPr/>
        <p:txBody>
          <a:bodyPr/>
          <a:lstStyle>
            <a:lvl1pPr>
              <a:defRPr/>
            </a:lvl1pPr>
          </a:lstStyle>
          <a:p>
            <a:pPr>
              <a:defRPr/>
            </a:pPr>
            <a:endParaRPr lang="zh-TW" altLang="en-US">
              <a:solidFill>
                <a:prstClr val="black">
                  <a:tint val="75000"/>
                </a:prstClr>
              </a:solidFill>
            </a:endParaRPr>
          </a:p>
        </p:txBody>
      </p:sp>
      <p:sp>
        <p:nvSpPr>
          <p:cNvPr id="6" name="投影片編號版面配置區 5"/>
          <p:cNvSpPr>
            <a:spLocks noGrp="1"/>
          </p:cNvSpPr>
          <p:nvPr>
            <p:ph type="sldNum" sz="quarter" idx="12"/>
          </p:nvPr>
        </p:nvSpPr>
        <p:spPr/>
        <p:txBody>
          <a:bodyPr/>
          <a:lstStyle>
            <a:lvl1pPr>
              <a:defRPr/>
            </a:lvl1pPr>
          </a:lstStyle>
          <a:p>
            <a:fld id="{6A1B8A91-F311-4724-8F96-CDFFF75A9D9E}" type="slidenum">
              <a:rPr lang="zh-TW" altLang="en-US"/>
              <a:pPr/>
              <a:t>‹#›</a:t>
            </a:fld>
            <a:endParaRPr lang="en-US" altLang="zh-TW"/>
          </a:p>
        </p:txBody>
      </p:sp>
    </p:spTree>
    <p:extLst>
      <p:ext uri="{BB962C8B-B14F-4D97-AF65-F5344CB8AC3E}">
        <p14:creationId xmlns:p14="http://schemas.microsoft.com/office/powerpoint/2010/main" val="33080575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secHead" preserve="1">
  <p:cSld name="區段標頭">
    <p:spTree>
      <p:nvGrpSpPr>
        <p:cNvPr id="1" name=""/>
        <p:cNvGrpSpPr/>
        <p:nvPr/>
      </p:nvGrpSpPr>
      <p:grpSpPr>
        <a:xfrm>
          <a:off x="0" y="0"/>
          <a:ext cx="0" cy="0"/>
          <a:chOff x="0" y="0"/>
          <a:chExt cx="0" cy="0"/>
        </a:xfrm>
      </p:grpSpPr>
      <p:sp>
        <p:nvSpPr>
          <p:cNvPr id="2" name="標題 1"/>
          <p:cNvSpPr>
            <a:spLocks noGrp="1"/>
          </p:cNvSpPr>
          <p:nvPr>
            <p:ph type="title"/>
          </p:nvPr>
        </p:nvSpPr>
        <p:spPr>
          <a:xfrm>
            <a:off x="722327" y="3305188"/>
            <a:ext cx="7772401" cy="1021556"/>
          </a:xfrm>
        </p:spPr>
        <p:txBody>
          <a:bodyPr anchor="t"/>
          <a:lstStyle>
            <a:lvl1pPr algn="l">
              <a:defRPr sz="3000" b="1" cap="all"/>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722327" y="2180035"/>
            <a:ext cx="7772401" cy="1125140"/>
          </a:xfrm>
        </p:spPr>
        <p:txBody>
          <a:bodyPr anchor="b"/>
          <a:lstStyle>
            <a:lvl1pPr marL="0" indent="0">
              <a:buNone/>
              <a:defRPr sz="1500">
                <a:solidFill>
                  <a:schemeClr val="tx1">
                    <a:tint val="75000"/>
                  </a:schemeClr>
                </a:solidFill>
              </a:defRPr>
            </a:lvl1pPr>
            <a:lvl2pPr marL="342353" indent="0">
              <a:buNone/>
              <a:defRPr sz="1400">
                <a:solidFill>
                  <a:schemeClr val="tx1">
                    <a:tint val="75000"/>
                  </a:schemeClr>
                </a:solidFill>
              </a:defRPr>
            </a:lvl2pPr>
            <a:lvl3pPr marL="684763" indent="0">
              <a:buNone/>
              <a:defRPr sz="1200">
                <a:solidFill>
                  <a:schemeClr val="tx1">
                    <a:tint val="75000"/>
                  </a:schemeClr>
                </a:solidFill>
              </a:defRPr>
            </a:lvl3pPr>
            <a:lvl4pPr marL="1027145" indent="0">
              <a:buNone/>
              <a:defRPr sz="1100">
                <a:solidFill>
                  <a:schemeClr val="tx1">
                    <a:tint val="75000"/>
                  </a:schemeClr>
                </a:solidFill>
              </a:defRPr>
            </a:lvl4pPr>
            <a:lvl5pPr marL="1369526" indent="0">
              <a:buNone/>
              <a:defRPr sz="1100">
                <a:solidFill>
                  <a:schemeClr val="tx1">
                    <a:tint val="75000"/>
                  </a:schemeClr>
                </a:solidFill>
              </a:defRPr>
            </a:lvl5pPr>
            <a:lvl6pPr marL="1711937" indent="0">
              <a:buNone/>
              <a:defRPr sz="1100">
                <a:solidFill>
                  <a:schemeClr val="tx1">
                    <a:tint val="75000"/>
                  </a:schemeClr>
                </a:solidFill>
              </a:defRPr>
            </a:lvl6pPr>
            <a:lvl7pPr marL="2054288" indent="0">
              <a:buNone/>
              <a:defRPr sz="1100">
                <a:solidFill>
                  <a:schemeClr val="tx1">
                    <a:tint val="75000"/>
                  </a:schemeClr>
                </a:solidFill>
              </a:defRPr>
            </a:lvl7pPr>
            <a:lvl8pPr marL="2396640" indent="0">
              <a:buNone/>
              <a:defRPr sz="1100">
                <a:solidFill>
                  <a:schemeClr val="tx1">
                    <a:tint val="75000"/>
                  </a:schemeClr>
                </a:solidFill>
              </a:defRPr>
            </a:lvl8pPr>
            <a:lvl9pPr marL="2738993" indent="0">
              <a:buNone/>
              <a:defRPr sz="1100">
                <a:solidFill>
                  <a:schemeClr val="tx1">
                    <a:tint val="75000"/>
                  </a:schemeClr>
                </a:solidFill>
              </a:defRPr>
            </a:lvl9pPr>
          </a:lstStyle>
          <a:p>
            <a:pPr lvl="0"/>
            <a:r>
              <a:rPr lang="zh-TW" altLang="en-US" smtClean="0"/>
              <a:t>按一下以編輯母片文字樣式</a:t>
            </a:r>
          </a:p>
        </p:txBody>
      </p:sp>
      <p:sp>
        <p:nvSpPr>
          <p:cNvPr id="4" name="日期版面配置區 3"/>
          <p:cNvSpPr>
            <a:spLocks noGrp="1"/>
          </p:cNvSpPr>
          <p:nvPr>
            <p:ph type="dt" sz="half" idx="10"/>
          </p:nvPr>
        </p:nvSpPr>
        <p:spPr/>
        <p:txBody>
          <a:bodyPr/>
          <a:lstStyle>
            <a:lvl1pPr>
              <a:defRPr/>
            </a:lvl1pPr>
          </a:lstStyle>
          <a:p>
            <a:fld id="{AD34F06F-64BC-4648-9A60-0283F83829E3}" type="datetimeFigureOut">
              <a:rPr lang="zh-TW" altLang="en-US"/>
              <a:pPr/>
              <a:t>2019/12/30</a:t>
            </a:fld>
            <a:endParaRPr lang="en-US" altLang="zh-TW"/>
          </a:p>
        </p:txBody>
      </p:sp>
      <p:sp>
        <p:nvSpPr>
          <p:cNvPr id="5" name="頁尾版面配置區 4"/>
          <p:cNvSpPr>
            <a:spLocks noGrp="1"/>
          </p:cNvSpPr>
          <p:nvPr>
            <p:ph type="ftr" sz="quarter" idx="11"/>
          </p:nvPr>
        </p:nvSpPr>
        <p:spPr/>
        <p:txBody>
          <a:bodyPr/>
          <a:lstStyle>
            <a:lvl1pPr>
              <a:defRPr/>
            </a:lvl1pPr>
          </a:lstStyle>
          <a:p>
            <a:pPr>
              <a:defRPr/>
            </a:pPr>
            <a:endParaRPr lang="zh-TW" altLang="en-US">
              <a:solidFill>
                <a:prstClr val="black">
                  <a:tint val="75000"/>
                </a:prstClr>
              </a:solidFill>
            </a:endParaRPr>
          </a:p>
        </p:txBody>
      </p:sp>
      <p:sp>
        <p:nvSpPr>
          <p:cNvPr id="6" name="投影片編號版面配置區 5"/>
          <p:cNvSpPr>
            <a:spLocks noGrp="1"/>
          </p:cNvSpPr>
          <p:nvPr>
            <p:ph type="sldNum" sz="quarter" idx="12"/>
          </p:nvPr>
        </p:nvSpPr>
        <p:spPr/>
        <p:txBody>
          <a:bodyPr/>
          <a:lstStyle>
            <a:lvl1pPr>
              <a:defRPr/>
            </a:lvl1pPr>
          </a:lstStyle>
          <a:p>
            <a:fld id="{8551993E-CC73-4EDB-B71D-B1E66B7376FC}" type="slidenum">
              <a:rPr lang="zh-TW" altLang="en-US"/>
              <a:pPr/>
              <a:t>‹#›</a:t>
            </a:fld>
            <a:endParaRPr lang="en-US" altLang="zh-TW"/>
          </a:p>
        </p:txBody>
      </p:sp>
    </p:spTree>
    <p:extLst>
      <p:ext uri="{BB962C8B-B14F-4D97-AF65-F5344CB8AC3E}">
        <p14:creationId xmlns:p14="http://schemas.microsoft.com/office/powerpoint/2010/main" val="14385049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區段標頭">
    <p:spTree>
      <p:nvGrpSpPr>
        <p:cNvPr id="1" name=""/>
        <p:cNvGrpSpPr/>
        <p:nvPr/>
      </p:nvGrpSpPr>
      <p:grpSpPr>
        <a:xfrm>
          <a:off x="0" y="0"/>
          <a:ext cx="0" cy="0"/>
          <a:chOff x="0" y="0"/>
          <a:chExt cx="0" cy="0"/>
        </a:xfrm>
      </p:grpSpPr>
      <p:sp>
        <p:nvSpPr>
          <p:cNvPr id="2" name="標題 1"/>
          <p:cNvSpPr>
            <a:spLocks noGrp="1"/>
          </p:cNvSpPr>
          <p:nvPr>
            <p:ph type="title"/>
          </p:nvPr>
        </p:nvSpPr>
        <p:spPr>
          <a:xfrm>
            <a:off x="722313" y="3305176"/>
            <a:ext cx="7772400" cy="1021556"/>
          </a:xfrm>
        </p:spPr>
        <p:txBody>
          <a:bodyPr anchor="t"/>
          <a:lstStyle>
            <a:lvl1pPr algn="l">
              <a:defRPr sz="4000" b="1" cap="all"/>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6194" indent="0">
              <a:buNone/>
              <a:defRPr sz="1800">
                <a:solidFill>
                  <a:schemeClr val="tx1">
                    <a:tint val="75000"/>
                  </a:schemeClr>
                </a:solidFill>
              </a:defRPr>
            </a:lvl2pPr>
            <a:lvl3pPr marL="912510" indent="0">
              <a:buNone/>
              <a:defRPr sz="1600">
                <a:solidFill>
                  <a:schemeClr val="tx1">
                    <a:tint val="75000"/>
                  </a:schemeClr>
                </a:solidFill>
              </a:defRPr>
            </a:lvl3pPr>
            <a:lvl4pPr marL="1368744" indent="0">
              <a:buNone/>
              <a:defRPr sz="1400">
                <a:solidFill>
                  <a:schemeClr val="tx1">
                    <a:tint val="75000"/>
                  </a:schemeClr>
                </a:solidFill>
              </a:defRPr>
            </a:lvl4pPr>
            <a:lvl5pPr marL="1825019" indent="0">
              <a:buNone/>
              <a:defRPr sz="1400">
                <a:solidFill>
                  <a:schemeClr val="tx1">
                    <a:tint val="75000"/>
                  </a:schemeClr>
                </a:solidFill>
              </a:defRPr>
            </a:lvl5pPr>
            <a:lvl6pPr marL="2281212" indent="0">
              <a:buNone/>
              <a:defRPr sz="1400">
                <a:solidFill>
                  <a:schemeClr val="tx1">
                    <a:tint val="75000"/>
                  </a:schemeClr>
                </a:solidFill>
              </a:defRPr>
            </a:lvl6pPr>
            <a:lvl7pPr marL="2737406" indent="0">
              <a:buNone/>
              <a:defRPr sz="1400">
                <a:solidFill>
                  <a:schemeClr val="tx1">
                    <a:tint val="75000"/>
                  </a:schemeClr>
                </a:solidFill>
              </a:defRPr>
            </a:lvl7pPr>
            <a:lvl8pPr marL="3193688" indent="0">
              <a:buNone/>
              <a:defRPr sz="1400">
                <a:solidFill>
                  <a:schemeClr val="tx1">
                    <a:tint val="75000"/>
                  </a:schemeClr>
                </a:solidFill>
              </a:defRPr>
            </a:lvl8pPr>
            <a:lvl9pPr marL="3649942" indent="0">
              <a:buNone/>
              <a:defRPr sz="1400">
                <a:solidFill>
                  <a:schemeClr val="tx1">
                    <a:tint val="75000"/>
                  </a:schemeClr>
                </a:solidFill>
              </a:defRPr>
            </a:lvl9pPr>
          </a:lstStyle>
          <a:p>
            <a:pPr lvl="0"/>
            <a:r>
              <a:rPr lang="zh-TW" altLang="en-US" smtClean="0"/>
              <a:t>按一下以編輯母片文字樣式</a:t>
            </a:r>
          </a:p>
        </p:txBody>
      </p:sp>
      <p:sp>
        <p:nvSpPr>
          <p:cNvPr id="4" name="日期版面配置區 3"/>
          <p:cNvSpPr>
            <a:spLocks noGrp="1"/>
          </p:cNvSpPr>
          <p:nvPr>
            <p:ph type="dt" sz="half" idx="10"/>
          </p:nvPr>
        </p:nvSpPr>
        <p:spPr/>
        <p:txBody>
          <a:bodyPr/>
          <a:lstStyle>
            <a:lvl1pPr>
              <a:defRPr/>
            </a:lvl1pPr>
          </a:lstStyle>
          <a:p>
            <a:pPr>
              <a:defRPr/>
            </a:pPr>
            <a:fld id="{ACB779C2-28FC-40AC-A83C-16C634C4A989}" type="datetimeFigureOut">
              <a:rPr lang="zh-TW" altLang="en-US"/>
              <a:pPr>
                <a:defRPr/>
              </a:pPr>
              <a:t>2019/12/30</a:t>
            </a:fld>
            <a:endParaRPr lang="en-US" altLang="zh-TW"/>
          </a:p>
        </p:txBody>
      </p:sp>
      <p:sp>
        <p:nvSpPr>
          <p:cNvPr id="5" name="頁尾版面配置區 4"/>
          <p:cNvSpPr>
            <a:spLocks noGrp="1"/>
          </p:cNvSpPr>
          <p:nvPr>
            <p:ph type="ftr" sz="quarter" idx="11"/>
          </p:nvPr>
        </p:nvSpPr>
        <p:spPr/>
        <p:txBody>
          <a:bodyPr/>
          <a:lstStyle>
            <a:lvl1pPr>
              <a:defRPr/>
            </a:lvl1pPr>
          </a:lstStyle>
          <a:p>
            <a:pPr>
              <a:defRPr/>
            </a:pPr>
            <a:endParaRPr lang="zh-TW" altLang="en-US"/>
          </a:p>
        </p:txBody>
      </p:sp>
      <p:sp>
        <p:nvSpPr>
          <p:cNvPr id="6" name="投影片編號版面配置區 5"/>
          <p:cNvSpPr>
            <a:spLocks noGrp="1"/>
          </p:cNvSpPr>
          <p:nvPr>
            <p:ph type="sldNum" sz="quarter" idx="12"/>
          </p:nvPr>
        </p:nvSpPr>
        <p:spPr/>
        <p:txBody>
          <a:bodyPr/>
          <a:lstStyle>
            <a:lvl1pPr>
              <a:defRPr/>
            </a:lvl1pPr>
          </a:lstStyle>
          <a:p>
            <a:pPr>
              <a:defRPr/>
            </a:pPr>
            <a:fld id="{E0C1B4FB-9102-49D1-8E7F-86B810EF2E7B}" type="slidenum">
              <a:rPr lang="zh-TW" altLang="en-US"/>
              <a:pPr>
                <a:defRPr/>
              </a:pPr>
              <a:t>‹#›</a:t>
            </a:fld>
            <a:endParaRPr lang="en-US" altLang="zh-TW"/>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sz="half" idx="1"/>
          </p:nvPr>
        </p:nvSpPr>
        <p:spPr>
          <a:xfrm>
            <a:off x="457200" y="1200154"/>
            <a:ext cx="4038600" cy="3394472"/>
          </a:xfrm>
        </p:spPr>
        <p:txBody>
          <a:bodyPr/>
          <a:lstStyle>
            <a:lvl1pPr>
              <a:defRPr sz="2100"/>
            </a:lvl1pPr>
            <a:lvl2pPr>
              <a:defRPr sz="1800"/>
            </a:lvl2pPr>
            <a:lvl3pPr>
              <a:defRPr sz="1500"/>
            </a:lvl3pPr>
            <a:lvl4pPr>
              <a:defRPr sz="1400"/>
            </a:lvl4pPr>
            <a:lvl5pPr>
              <a:defRPr sz="1400"/>
            </a:lvl5pPr>
            <a:lvl6pPr>
              <a:defRPr sz="1400"/>
            </a:lvl6pPr>
            <a:lvl7pPr>
              <a:defRPr sz="1400"/>
            </a:lvl7pPr>
            <a:lvl8pPr>
              <a:defRPr sz="1400"/>
            </a:lvl8pPr>
            <a:lvl9pPr>
              <a:defRPr sz="14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4648200" y="1200154"/>
            <a:ext cx="4038600" cy="3394472"/>
          </a:xfrm>
        </p:spPr>
        <p:txBody>
          <a:bodyPr/>
          <a:lstStyle>
            <a:lvl1pPr>
              <a:defRPr sz="2100"/>
            </a:lvl1pPr>
            <a:lvl2pPr>
              <a:defRPr sz="1800"/>
            </a:lvl2pPr>
            <a:lvl3pPr>
              <a:defRPr sz="1500"/>
            </a:lvl3pPr>
            <a:lvl4pPr>
              <a:defRPr sz="1400"/>
            </a:lvl4pPr>
            <a:lvl5pPr>
              <a:defRPr sz="1400"/>
            </a:lvl5pPr>
            <a:lvl6pPr>
              <a:defRPr sz="1400"/>
            </a:lvl6pPr>
            <a:lvl7pPr>
              <a:defRPr sz="1400"/>
            </a:lvl7pPr>
            <a:lvl8pPr>
              <a:defRPr sz="1400"/>
            </a:lvl8pPr>
            <a:lvl9pPr>
              <a:defRPr sz="14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日期版面配置區 3"/>
          <p:cNvSpPr>
            <a:spLocks noGrp="1"/>
          </p:cNvSpPr>
          <p:nvPr>
            <p:ph type="dt" sz="half" idx="10"/>
          </p:nvPr>
        </p:nvSpPr>
        <p:spPr/>
        <p:txBody>
          <a:bodyPr/>
          <a:lstStyle>
            <a:lvl1pPr>
              <a:defRPr/>
            </a:lvl1pPr>
          </a:lstStyle>
          <a:p>
            <a:fld id="{ABA819CB-F292-4727-9F74-66B4B493A3E5}" type="datetimeFigureOut">
              <a:rPr lang="zh-TW" altLang="en-US"/>
              <a:pPr/>
              <a:t>2019/12/30</a:t>
            </a:fld>
            <a:endParaRPr lang="en-US" altLang="zh-TW"/>
          </a:p>
        </p:txBody>
      </p:sp>
      <p:sp>
        <p:nvSpPr>
          <p:cNvPr id="6" name="頁尾版面配置區 4"/>
          <p:cNvSpPr>
            <a:spLocks noGrp="1"/>
          </p:cNvSpPr>
          <p:nvPr>
            <p:ph type="ftr" sz="quarter" idx="11"/>
          </p:nvPr>
        </p:nvSpPr>
        <p:spPr/>
        <p:txBody>
          <a:bodyPr/>
          <a:lstStyle>
            <a:lvl1pPr>
              <a:defRPr/>
            </a:lvl1pPr>
          </a:lstStyle>
          <a:p>
            <a:pPr>
              <a:defRPr/>
            </a:pPr>
            <a:endParaRPr lang="zh-TW" altLang="en-US">
              <a:solidFill>
                <a:prstClr val="black">
                  <a:tint val="75000"/>
                </a:prstClr>
              </a:solidFill>
            </a:endParaRPr>
          </a:p>
        </p:txBody>
      </p:sp>
      <p:sp>
        <p:nvSpPr>
          <p:cNvPr id="7" name="投影片編號版面配置區 5"/>
          <p:cNvSpPr>
            <a:spLocks noGrp="1"/>
          </p:cNvSpPr>
          <p:nvPr>
            <p:ph type="sldNum" sz="quarter" idx="12"/>
          </p:nvPr>
        </p:nvSpPr>
        <p:spPr/>
        <p:txBody>
          <a:bodyPr/>
          <a:lstStyle>
            <a:lvl1pPr>
              <a:defRPr/>
            </a:lvl1pPr>
          </a:lstStyle>
          <a:p>
            <a:fld id="{883A865F-ECC7-446C-9CDD-86A4888F8D20}" type="slidenum">
              <a:rPr lang="zh-TW" altLang="en-US"/>
              <a:pPr/>
              <a:t>‹#›</a:t>
            </a:fld>
            <a:endParaRPr lang="en-US" altLang="zh-TW"/>
          </a:p>
        </p:txBody>
      </p:sp>
    </p:spTree>
    <p:extLst>
      <p:ext uri="{BB962C8B-B14F-4D97-AF65-F5344CB8AC3E}">
        <p14:creationId xmlns:p14="http://schemas.microsoft.com/office/powerpoint/2010/main" val="34715549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lvl1pPr>
              <a:defRPr/>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457203" y="1151335"/>
            <a:ext cx="4040188" cy="479822"/>
          </a:xfrm>
        </p:spPr>
        <p:txBody>
          <a:bodyPr anchor="b"/>
          <a:lstStyle>
            <a:lvl1pPr marL="0" indent="0">
              <a:buNone/>
              <a:defRPr sz="1800" b="1"/>
            </a:lvl1pPr>
            <a:lvl2pPr marL="342353" indent="0">
              <a:buNone/>
              <a:defRPr sz="1500" b="1"/>
            </a:lvl2pPr>
            <a:lvl3pPr marL="684763" indent="0">
              <a:buNone/>
              <a:defRPr sz="1400" b="1"/>
            </a:lvl3pPr>
            <a:lvl4pPr marL="1027145" indent="0">
              <a:buNone/>
              <a:defRPr sz="1200" b="1"/>
            </a:lvl4pPr>
            <a:lvl5pPr marL="1369526" indent="0">
              <a:buNone/>
              <a:defRPr sz="1200" b="1"/>
            </a:lvl5pPr>
            <a:lvl6pPr marL="1711937" indent="0">
              <a:buNone/>
              <a:defRPr sz="1200" b="1"/>
            </a:lvl6pPr>
            <a:lvl7pPr marL="2054288" indent="0">
              <a:buNone/>
              <a:defRPr sz="1200" b="1"/>
            </a:lvl7pPr>
            <a:lvl8pPr marL="2396640" indent="0">
              <a:buNone/>
              <a:defRPr sz="1200" b="1"/>
            </a:lvl8pPr>
            <a:lvl9pPr marL="2738993" indent="0">
              <a:buNone/>
              <a:defRPr sz="1200" b="1"/>
            </a:lvl9pPr>
          </a:lstStyle>
          <a:p>
            <a:pPr lvl="0"/>
            <a:r>
              <a:rPr lang="zh-TW" altLang="en-US" smtClean="0"/>
              <a:t>按一下以編輯母片文字樣式</a:t>
            </a:r>
          </a:p>
        </p:txBody>
      </p:sp>
      <p:sp>
        <p:nvSpPr>
          <p:cNvPr id="4" name="內容版面配置區 3"/>
          <p:cNvSpPr>
            <a:spLocks noGrp="1"/>
          </p:cNvSpPr>
          <p:nvPr>
            <p:ph sz="half" idx="2"/>
          </p:nvPr>
        </p:nvSpPr>
        <p:spPr>
          <a:xfrm>
            <a:off x="457203" y="1631156"/>
            <a:ext cx="4040188" cy="2963466"/>
          </a:xfrm>
        </p:spPr>
        <p:txBody>
          <a:bodyPr/>
          <a:lstStyle>
            <a:lvl1pPr>
              <a:defRPr sz="1800"/>
            </a:lvl1pPr>
            <a:lvl2pPr>
              <a:defRPr sz="1500"/>
            </a:lvl2pPr>
            <a:lvl3pPr>
              <a:defRPr sz="1400"/>
            </a:lvl3pPr>
            <a:lvl4pPr>
              <a:defRPr sz="1200"/>
            </a:lvl4pPr>
            <a:lvl5pPr>
              <a:defRPr sz="1200"/>
            </a:lvl5pPr>
            <a:lvl6pPr>
              <a:defRPr sz="1200"/>
            </a:lvl6pPr>
            <a:lvl7pPr>
              <a:defRPr sz="1200"/>
            </a:lvl7pPr>
            <a:lvl8pPr>
              <a:defRPr sz="1200"/>
            </a:lvl8pPr>
            <a:lvl9pPr>
              <a:defRPr sz="12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文字版面配置區 4"/>
          <p:cNvSpPr>
            <a:spLocks noGrp="1"/>
          </p:cNvSpPr>
          <p:nvPr>
            <p:ph type="body" sz="quarter" idx="3"/>
          </p:nvPr>
        </p:nvSpPr>
        <p:spPr>
          <a:xfrm>
            <a:off x="4645027" y="1151335"/>
            <a:ext cx="4041776" cy="479822"/>
          </a:xfrm>
        </p:spPr>
        <p:txBody>
          <a:bodyPr anchor="b"/>
          <a:lstStyle>
            <a:lvl1pPr marL="0" indent="0">
              <a:buNone/>
              <a:defRPr sz="1800" b="1"/>
            </a:lvl1pPr>
            <a:lvl2pPr marL="342353" indent="0">
              <a:buNone/>
              <a:defRPr sz="1500" b="1"/>
            </a:lvl2pPr>
            <a:lvl3pPr marL="684763" indent="0">
              <a:buNone/>
              <a:defRPr sz="1400" b="1"/>
            </a:lvl3pPr>
            <a:lvl4pPr marL="1027145" indent="0">
              <a:buNone/>
              <a:defRPr sz="1200" b="1"/>
            </a:lvl4pPr>
            <a:lvl5pPr marL="1369526" indent="0">
              <a:buNone/>
              <a:defRPr sz="1200" b="1"/>
            </a:lvl5pPr>
            <a:lvl6pPr marL="1711937" indent="0">
              <a:buNone/>
              <a:defRPr sz="1200" b="1"/>
            </a:lvl6pPr>
            <a:lvl7pPr marL="2054288" indent="0">
              <a:buNone/>
              <a:defRPr sz="1200" b="1"/>
            </a:lvl7pPr>
            <a:lvl8pPr marL="2396640" indent="0">
              <a:buNone/>
              <a:defRPr sz="1200" b="1"/>
            </a:lvl8pPr>
            <a:lvl9pPr marL="2738993" indent="0">
              <a:buNone/>
              <a:defRPr sz="1200" b="1"/>
            </a:lvl9pPr>
          </a:lstStyle>
          <a:p>
            <a:pPr lvl="0"/>
            <a:r>
              <a:rPr lang="zh-TW" altLang="en-US" smtClean="0"/>
              <a:t>按一下以編輯母片文字樣式</a:t>
            </a:r>
          </a:p>
        </p:txBody>
      </p:sp>
      <p:sp>
        <p:nvSpPr>
          <p:cNvPr id="6" name="內容版面配置區 5"/>
          <p:cNvSpPr>
            <a:spLocks noGrp="1"/>
          </p:cNvSpPr>
          <p:nvPr>
            <p:ph sz="quarter" idx="4"/>
          </p:nvPr>
        </p:nvSpPr>
        <p:spPr>
          <a:xfrm>
            <a:off x="4645027" y="1631156"/>
            <a:ext cx="4041776" cy="2963466"/>
          </a:xfrm>
        </p:spPr>
        <p:txBody>
          <a:bodyPr/>
          <a:lstStyle>
            <a:lvl1pPr>
              <a:defRPr sz="1800"/>
            </a:lvl1pPr>
            <a:lvl2pPr>
              <a:defRPr sz="1500"/>
            </a:lvl2pPr>
            <a:lvl3pPr>
              <a:defRPr sz="1400"/>
            </a:lvl3pPr>
            <a:lvl4pPr>
              <a:defRPr sz="1200"/>
            </a:lvl4pPr>
            <a:lvl5pPr>
              <a:defRPr sz="1200"/>
            </a:lvl5pPr>
            <a:lvl6pPr>
              <a:defRPr sz="1200"/>
            </a:lvl6pPr>
            <a:lvl7pPr>
              <a:defRPr sz="1200"/>
            </a:lvl7pPr>
            <a:lvl8pPr>
              <a:defRPr sz="1200"/>
            </a:lvl8pPr>
            <a:lvl9pPr>
              <a:defRPr sz="12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7" name="日期版面配置區 3"/>
          <p:cNvSpPr>
            <a:spLocks noGrp="1"/>
          </p:cNvSpPr>
          <p:nvPr>
            <p:ph type="dt" sz="half" idx="10"/>
          </p:nvPr>
        </p:nvSpPr>
        <p:spPr/>
        <p:txBody>
          <a:bodyPr/>
          <a:lstStyle>
            <a:lvl1pPr>
              <a:defRPr/>
            </a:lvl1pPr>
          </a:lstStyle>
          <a:p>
            <a:fld id="{A25D2394-18CA-4333-B9FB-897148410CE3}" type="datetimeFigureOut">
              <a:rPr lang="zh-TW" altLang="en-US"/>
              <a:pPr/>
              <a:t>2019/12/30</a:t>
            </a:fld>
            <a:endParaRPr lang="en-US" altLang="zh-TW"/>
          </a:p>
        </p:txBody>
      </p:sp>
      <p:sp>
        <p:nvSpPr>
          <p:cNvPr id="8" name="頁尾版面配置區 4"/>
          <p:cNvSpPr>
            <a:spLocks noGrp="1"/>
          </p:cNvSpPr>
          <p:nvPr>
            <p:ph type="ftr" sz="quarter" idx="11"/>
          </p:nvPr>
        </p:nvSpPr>
        <p:spPr/>
        <p:txBody>
          <a:bodyPr/>
          <a:lstStyle>
            <a:lvl1pPr>
              <a:defRPr/>
            </a:lvl1pPr>
          </a:lstStyle>
          <a:p>
            <a:pPr>
              <a:defRPr/>
            </a:pPr>
            <a:endParaRPr lang="zh-TW" altLang="en-US">
              <a:solidFill>
                <a:prstClr val="black">
                  <a:tint val="75000"/>
                </a:prstClr>
              </a:solidFill>
            </a:endParaRPr>
          </a:p>
        </p:txBody>
      </p:sp>
      <p:sp>
        <p:nvSpPr>
          <p:cNvPr id="9" name="投影片編號版面配置區 5"/>
          <p:cNvSpPr>
            <a:spLocks noGrp="1"/>
          </p:cNvSpPr>
          <p:nvPr>
            <p:ph type="sldNum" sz="quarter" idx="12"/>
          </p:nvPr>
        </p:nvSpPr>
        <p:spPr/>
        <p:txBody>
          <a:bodyPr/>
          <a:lstStyle>
            <a:lvl1pPr>
              <a:defRPr/>
            </a:lvl1pPr>
          </a:lstStyle>
          <a:p>
            <a:fld id="{AC585493-6F5E-4945-8FF9-46E03D704FBF}" type="slidenum">
              <a:rPr lang="zh-TW" altLang="en-US"/>
              <a:pPr/>
              <a:t>‹#›</a:t>
            </a:fld>
            <a:endParaRPr lang="en-US" altLang="zh-TW"/>
          </a:p>
        </p:txBody>
      </p:sp>
    </p:spTree>
    <p:extLst>
      <p:ext uri="{BB962C8B-B14F-4D97-AF65-F5344CB8AC3E}">
        <p14:creationId xmlns:p14="http://schemas.microsoft.com/office/powerpoint/2010/main" val="224495241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日期版面配置區 3"/>
          <p:cNvSpPr>
            <a:spLocks noGrp="1"/>
          </p:cNvSpPr>
          <p:nvPr>
            <p:ph type="dt" sz="half" idx="10"/>
          </p:nvPr>
        </p:nvSpPr>
        <p:spPr/>
        <p:txBody>
          <a:bodyPr/>
          <a:lstStyle>
            <a:lvl1pPr>
              <a:defRPr/>
            </a:lvl1pPr>
          </a:lstStyle>
          <a:p>
            <a:fld id="{9E497FA6-D49E-441F-B6AD-78CFCF0B3110}" type="datetimeFigureOut">
              <a:rPr lang="zh-TW" altLang="en-US"/>
              <a:pPr/>
              <a:t>2019/12/30</a:t>
            </a:fld>
            <a:endParaRPr lang="en-US" altLang="zh-TW"/>
          </a:p>
        </p:txBody>
      </p:sp>
      <p:sp>
        <p:nvSpPr>
          <p:cNvPr id="4" name="頁尾版面配置區 4"/>
          <p:cNvSpPr>
            <a:spLocks noGrp="1"/>
          </p:cNvSpPr>
          <p:nvPr>
            <p:ph type="ftr" sz="quarter" idx="11"/>
          </p:nvPr>
        </p:nvSpPr>
        <p:spPr/>
        <p:txBody>
          <a:bodyPr/>
          <a:lstStyle>
            <a:lvl1pPr>
              <a:defRPr/>
            </a:lvl1pPr>
          </a:lstStyle>
          <a:p>
            <a:pPr>
              <a:defRPr/>
            </a:pPr>
            <a:endParaRPr lang="zh-TW" altLang="en-US">
              <a:solidFill>
                <a:prstClr val="black">
                  <a:tint val="75000"/>
                </a:prstClr>
              </a:solidFill>
            </a:endParaRPr>
          </a:p>
        </p:txBody>
      </p:sp>
      <p:sp>
        <p:nvSpPr>
          <p:cNvPr id="5" name="投影片編號版面配置區 5"/>
          <p:cNvSpPr>
            <a:spLocks noGrp="1"/>
          </p:cNvSpPr>
          <p:nvPr>
            <p:ph type="sldNum" sz="quarter" idx="12"/>
          </p:nvPr>
        </p:nvSpPr>
        <p:spPr/>
        <p:txBody>
          <a:bodyPr/>
          <a:lstStyle>
            <a:lvl1pPr>
              <a:defRPr/>
            </a:lvl1pPr>
          </a:lstStyle>
          <a:p>
            <a:fld id="{A550908B-43DF-4FE5-8F88-E8B608978FC4}" type="slidenum">
              <a:rPr lang="zh-TW" altLang="en-US"/>
              <a:pPr/>
              <a:t>‹#›</a:t>
            </a:fld>
            <a:endParaRPr lang="en-US" altLang="zh-TW"/>
          </a:p>
        </p:txBody>
      </p:sp>
    </p:spTree>
    <p:extLst>
      <p:ext uri="{BB962C8B-B14F-4D97-AF65-F5344CB8AC3E}">
        <p14:creationId xmlns:p14="http://schemas.microsoft.com/office/powerpoint/2010/main" val="53646184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3"/>
          <p:cNvSpPr>
            <a:spLocks noGrp="1"/>
          </p:cNvSpPr>
          <p:nvPr>
            <p:ph type="dt" sz="half" idx="10"/>
          </p:nvPr>
        </p:nvSpPr>
        <p:spPr/>
        <p:txBody>
          <a:bodyPr/>
          <a:lstStyle>
            <a:lvl1pPr>
              <a:defRPr/>
            </a:lvl1pPr>
          </a:lstStyle>
          <a:p>
            <a:fld id="{29B5D0B3-A8B3-4C82-81DB-130E249B3C86}" type="datetimeFigureOut">
              <a:rPr lang="zh-TW" altLang="en-US"/>
              <a:pPr/>
              <a:t>2019/12/30</a:t>
            </a:fld>
            <a:endParaRPr lang="en-US" altLang="zh-TW"/>
          </a:p>
        </p:txBody>
      </p:sp>
      <p:sp>
        <p:nvSpPr>
          <p:cNvPr id="3" name="頁尾版面配置區 4"/>
          <p:cNvSpPr>
            <a:spLocks noGrp="1"/>
          </p:cNvSpPr>
          <p:nvPr>
            <p:ph type="ftr" sz="quarter" idx="11"/>
          </p:nvPr>
        </p:nvSpPr>
        <p:spPr/>
        <p:txBody>
          <a:bodyPr/>
          <a:lstStyle>
            <a:lvl1pPr>
              <a:defRPr/>
            </a:lvl1pPr>
          </a:lstStyle>
          <a:p>
            <a:pPr>
              <a:defRPr/>
            </a:pPr>
            <a:endParaRPr lang="zh-TW" altLang="en-US">
              <a:solidFill>
                <a:prstClr val="black">
                  <a:tint val="75000"/>
                </a:prstClr>
              </a:solidFill>
            </a:endParaRPr>
          </a:p>
        </p:txBody>
      </p:sp>
      <p:sp>
        <p:nvSpPr>
          <p:cNvPr id="4" name="投影片編號版面配置區 5"/>
          <p:cNvSpPr>
            <a:spLocks noGrp="1"/>
          </p:cNvSpPr>
          <p:nvPr>
            <p:ph type="sldNum" sz="quarter" idx="12"/>
          </p:nvPr>
        </p:nvSpPr>
        <p:spPr/>
        <p:txBody>
          <a:bodyPr/>
          <a:lstStyle>
            <a:lvl1pPr>
              <a:defRPr/>
            </a:lvl1pPr>
          </a:lstStyle>
          <a:p>
            <a:fld id="{4A00A5D3-BAD3-4879-B070-AE07A3D974E1}" type="slidenum">
              <a:rPr lang="zh-TW" altLang="en-US"/>
              <a:pPr/>
              <a:t>‹#›</a:t>
            </a:fld>
            <a:endParaRPr lang="en-US" altLang="zh-TW"/>
          </a:p>
        </p:txBody>
      </p:sp>
    </p:spTree>
    <p:extLst>
      <p:ext uri="{BB962C8B-B14F-4D97-AF65-F5344CB8AC3E}">
        <p14:creationId xmlns:p14="http://schemas.microsoft.com/office/powerpoint/2010/main" val="362532506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2" y="204787"/>
            <a:ext cx="3008313" cy="871538"/>
          </a:xfrm>
        </p:spPr>
        <p:txBody>
          <a:bodyPr anchor="b"/>
          <a:lstStyle>
            <a:lvl1pPr algn="l">
              <a:defRPr sz="1500" b="1"/>
            </a:lvl1pPr>
          </a:lstStyle>
          <a:p>
            <a:r>
              <a:rPr lang="zh-TW" altLang="en-US" smtClean="0"/>
              <a:t>按一下以編輯母片標題樣式</a:t>
            </a:r>
            <a:endParaRPr lang="zh-TW" altLang="en-US"/>
          </a:p>
        </p:txBody>
      </p:sp>
      <p:sp>
        <p:nvSpPr>
          <p:cNvPr id="3" name="內容版面配置區 2"/>
          <p:cNvSpPr>
            <a:spLocks noGrp="1"/>
          </p:cNvSpPr>
          <p:nvPr>
            <p:ph idx="1"/>
          </p:nvPr>
        </p:nvSpPr>
        <p:spPr>
          <a:xfrm>
            <a:off x="3575056" y="204797"/>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文字版面配置區 3"/>
          <p:cNvSpPr>
            <a:spLocks noGrp="1"/>
          </p:cNvSpPr>
          <p:nvPr>
            <p:ph type="body" sz="half" idx="2"/>
          </p:nvPr>
        </p:nvSpPr>
        <p:spPr>
          <a:xfrm>
            <a:off x="457202" y="1076328"/>
            <a:ext cx="3008313" cy="3518297"/>
          </a:xfrm>
        </p:spPr>
        <p:txBody>
          <a:bodyPr/>
          <a:lstStyle>
            <a:lvl1pPr marL="0" indent="0">
              <a:buNone/>
              <a:defRPr sz="1100"/>
            </a:lvl1pPr>
            <a:lvl2pPr marL="342353" indent="0">
              <a:buNone/>
              <a:defRPr sz="900"/>
            </a:lvl2pPr>
            <a:lvl3pPr marL="684763" indent="0">
              <a:buNone/>
              <a:defRPr sz="800"/>
            </a:lvl3pPr>
            <a:lvl4pPr marL="1027145" indent="0">
              <a:buNone/>
              <a:defRPr sz="700"/>
            </a:lvl4pPr>
            <a:lvl5pPr marL="1369526" indent="0">
              <a:buNone/>
              <a:defRPr sz="700"/>
            </a:lvl5pPr>
            <a:lvl6pPr marL="1711937" indent="0">
              <a:buNone/>
              <a:defRPr sz="700"/>
            </a:lvl6pPr>
            <a:lvl7pPr marL="2054288" indent="0">
              <a:buNone/>
              <a:defRPr sz="700"/>
            </a:lvl7pPr>
            <a:lvl8pPr marL="2396640" indent="0">
              <a:buNone/>
              <a:defRPr sz="700"/>
            </a:lvl8pPr>
            <a:lvl9pPr marL="2738993" indent="0">
              <a:buNone/>
              <a:defRPr sz="700"/>
            </a:lvl9pPr>
          </a:lstStyle>
          <a:p>
            <a:pPr lvl="0"/>
            <a:r>
              <a:rPr lang="zh-TW" altLang="en-US" smtClean="0"/>
              <a:t>按一下以編輯母片文字樣式</a:t>
            </a:r>
          </a:p>
        </p:txBody>
      </p:sp>
      <p:sp>
        <p:nvSpPr>
          <p:cNvPr id="5" name="日期版面配置區 3"/>
          <p:cNvSpPr>
            <a:spLocks noGrp="1"/>
          </p:cNvSpPr>
          <p:nvPr>
            <p:ph type="dt" sz="half" idx="10"/>
          </p:nvPr>
        </p:nvSpPr>
        <p:spPr/>
        <p:txBody>
          <a:bodyPr/>
          <a:lstStyle>
            <a:lvl1pPr>
              <a:defRPr/>
            </a:lvl1pPr>
          </a:lstStyle>
          <a:p>
            <a:fld id="{EB2096A2-4792-4AE1-A908-B3F249BB59F7}" type="datetimeFigureOut">
              <a:rPr lang="zh-TW" altLang="en-US"/>
              <a:pPr/>
              <a:t>2019/12/30</a:t>
            </a:fld>
            <a:endParaRPr lang="en-US" altLang="zh-TW"/>
          </a:p>
        </p:txBody>
      </p:sp>
      <p:sp>
        <p:nvSpPr>
          <p:cNvPr id="6" name="頁尾版面配置區 4"/>
          <p:cNvSpPr>
            <a:spLocks noGrp="1"/>
          </p:cNvSpPr>
          <p:nvPr>
            <p:ph type="ftr" sz="quarter" idx="11"/>
          </p:nvPr>
        </p:nvSpPr>
        <p:spPr/>
        <p:txBody>
          <a:bodyPr/>
          <a:lstStyle>
            <a:lvl1pPr>
              <a:defRPr/>
            </a:lvl1pPr>
          </a:lstStyle>
          <a:p>
            <a:pPr>
              <a:defRPr/>
            </a:pPr>
            <a:endParaRPr lang="zh-TW" altLang="en-US">
              <a:solidFill>
                <a:prstClr val="black">
                  <a:tint val="75000"/>
                </a:prstClr>
              </a:solidFill>
            </a:endParaRPr>
          </a:p>
        </p:txBody>
      </p:sp>
      <p:sp>
        <p:nvSpPr>
          <p:cNvPr id="7" name="投影片編號版面配置區 5"/>
          <p:cNvSpPr>
            <a:spLocks noGrp="1"/>
          </p:cNvSpPr>
          <p:nvPr>
            <p:ph type="sldNum" sz="quarter" idx="12"/>
          </p:nvPr>
        </p:nvSpPr>
        <p:spPr/>
        <p:txBody>
          <a:bodyPr/>
          <a:lstStyle>
            <a:lvl1pPr>
              <a:defRPr/>
            </a:lvl1pPr>
          </a:lstStyle>
          <a:p>
            <a:fld id="{04BBBC07-A386-414B-97C8-4116A8F6830F}" type="slidenum">
              <a:rPr lang="zh-TW" altLang="en-US"/>
              <a:pPr/>
              <a:t>‹#›</a:t>
            </a:fld>
            <a:endParaRPr lang="en-US" altLang="zh-TW"/>
          </a:p>
        </p:txBody>
      </p:sp>
    </p:spTree>
    <p:extLst>
      <p:ext uri="{BB962C8B-B14F-4D97-AF65-F5344CB8AC3E}">
        <p14:creationId xmlns:p14="http://schemas.microsoft.com/office/powerpoint/2010/main" val="150778097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3600451"/>
            <a:ext cx="5486400" cy="425054"/>
          </a:xfrm>
        </p:spPr>
        <p:txBody>
          <a:bodyPr anchor="b"/>
          <a:lstStyle>
            <a:lvl1pPr algn="l">
              <a:defRPr sz="1500" b="1"/>
            </a:lvl1pPr>
          </a:lstStyle>
          <a:p>
            <a:r>
              <a:rPr lang="zh-TW" altLang="en-US" smtClean="0"/>
              <a:t>按一下以編輯母片標題樣式</a:t>
            </a:r>
            <a:endParaRPr lang="zh-TW" altLang="en-US"/>
          </a:p>
        </p:txBody>
      </p:sp>
      <p:sp>
        <p:nvSpPr>
          <p:cNvPr id="3" name="圖片版面配置區 2"/>
          <p:cNvSpPr>
            <a:spLocks noGrp="1"/>
          </p:cNvSpPr>
          <p:nvPr>
            <p:ph type="pic" idx="1"/>
          </p:nvPr>
        </p:nvSpPr>
        <p:spPr>
          <a:xfrm>
            <a:off x="1792288" y="459581"/>
            <a:ext cx="5486400" cy="3086100"/>
          </a:xfrm>
        </p:spPr>
        <p:txBody>
          <a:bodyPr rtlCol="0">
            <a:normAutofit/>
          </a:bodyPr>
          <a:lstStyle>
            <a:lvl1pPr marL="0" indent="0">
              <a:buNone/>
              <a:defRPr sz="2400"/>
            </a:lvl1pPr>
            <a:lvl2pPr marL="342353" indent="0">
              <a:buNone/>
              <a:defRPr sz="2100"/>
            </a:lvl2pPr>
            <a:lvl3pPr marL="684763" indent="0">
              <a:buNone/>
              <a:defRPr sz="1800"/>
            </a:lvl3pPr>
            <a:lvl4pPr marL="1027145" indent="0">
              <a:buNone/>
              <a:defRPr sz="1500"/>
            </a:lvl4pPr>
            <a:lvl5pPr marL="1369526" indent="0">
              <a:buNone/>
              <a:defRPr sz="1500"/>
            </a:lvl5pPr>
            <a:lvl6pPr marL="1711937" indent="0">
              <a:buNone/>
              <a:defRPr sz="1500"/>
            </a:lvl6pPr>
            <a:lvl7pPr marL="2054288" indent="0">
              <a:buNone/>
              <a:defRPr sz="1500"/>
            </a:lvl7pPr>
            <a:lvl8pPr marL="2396640" indent="0">
              <a:buNone/>
              <a:defRPr sz="1500"/>
            </a:lvl8pPr>
            <a:lvl9pPr marL="2738993" indent="0">
              <a:buNone/>
              <a:defRPr sz="1500"/>
            </a:lvl9pPr>
          </a:lstStyle>
          <a:p>
            <a:pPr lvl="0"/>
            <a:endParaRPr lang="zh-TW" altLang="en-US" noProof="0"/>
          </a:p>
        </p:txBody>
      </p:sp>
      <p:sp>
        <p:nvSpPr>
          <p:cNvPr id="4" name="文字版面配置區 3"/>
          <p:cNvSpPr>
            <a:spLocks noGrp="1"/>
          </p:cNvSpPr>
          <p:nvPr>
            <p:ph type="body" sz="half" idx="2"/>
          </p:nvPr>
        </p:nvSpPr>
        <p:spPr>
          <a:xfrm>
            <a:off x="1792288" y="4025564"/>
            <a:ext cx="5486400" cy="603647"/>
          </a:xfrm>
        </p:spPr>
        <p:txBody>
          <a:bodyPr/>
          <a:lstStyle>
            <a:lvl1pPr marL="0" indent="0">
              <a:buNone/>
              <a:defRPr sz="1100"/>
            </a:lvl1pPr>
            <a:lvl2pPr marL="342353" indent="0">
              <a:buNone/>
              <a:defRPr sz="900"/>
            </a:lvl2pPr>
            <a:lvl3pPr marL="684763" indent="0">
              <a:buNone/>
              <a:defRPr sz="800"/>
            </a:lvl3pPr>
            <a:lvl4pPr marL="1027145" indent="0">
              <a:buNone/>
              <a:defRPr sz="700"/>
            </a:lvl4pPr>
            <a:lvl5pPr marL="1369526" indent="0">
              <a:buNone/>
              <a:defRPr sz="700"/>
            </a:lvl5pPr>
            <a:lvl6pPr marL="1711937" indent="0">
              <a:buNone/>
              <a:defRPr sz="700"/>
            </a:lvl6pPr>
            <a:lvl7pPr marL="2054288" indent="0">
              <a:buNone/>
              <a:defRPr sz="700"/>
            </a:lvl7pPr>
            <a:lvl8pPr marL="2396640" indent="0">
              <a:buNone/>
              <a:defRPr sz="700"/>
            </a:lvl8pPr>
            <a:lvl9pPr marL="2738993" indent="0">
              <a:buNone/>
              <a:defRPr sz="700"/>
            </a:lvl9pPr>
          </a:lstStyle>
          <a:p>
            <a:pPr lvl="0"/>
            <a:r>
              <a:rPr lang="zh-TW" altLang="en-US" smtClean="0"/>
              <a:t>按一下以編輯母片文字樣式</a:t>
            </a:r>
          </a:p>
        </p:txBody>
      </p:sp>
      <p:sp>
        <p:nvSpPr>
          <p:cNvPr id="5" name="日期版面配置區 3"/>
          <p:cNvSpPr>
            <a:spLocks noGrp="1"/>
          </p:cNvSpPr>
          <p:nvPr>
            <p:ph type="dt" sz="half" idx="10"/>
          </p:nvPr>
        </p:nvSpPr>
        <p:spPr/>
        <p:txBody>
          <a:bodyPr/>
          <a:lstStyle>
            <a:lvl1pPr>
              <a:defRPr/>
            </a:lvl1pPr>
          </a:lstStyle>
          <a:p>
            <a:fld id="{D9B44316-24EA-4915-AC6F-9A61E0575AA5}" type="datetimeFigureOut">
              <a:rPr lang="zh-TW" altLang="en-US"/>
              <a:pPr/>
              <a:t>2019/12/30</a:t>
            </a:fld>
            <a:endParaRPr lang="en-US" altLang="zh-TW"/>
          </a:p>
        </p:txBody>
      </p:sp>
      <p:sp>
        <p:nvSpPr>
          <p:cNvPr id="6" name="頁尾版面配置區 4"/>
          <p:cNvSpPr>
            <a:spLocks noGrp="1"/>
          </p:cNvSpPr>
          <p:nvPr>
            <p:ph type="ftr" sz="quarter" idx="11"/>
          </p:nvPr>
        </p:nvSpPr>
        <p:spPr/>
        <p:txBody>
          <a:bodyPr/>
          <a:lstStyle>
            <a:lvl1pPr>
              <a:defRPr/>
            </a:lvl1pPr>
          </a:lstStyle>
          <a:p>
            <a:pPr>
              <a:defRPr/>
            </a:pPr>
            <a:endParaRPr lang="zh-TW" altLang="en-US">
              <a:solidFill>
                <a:prstClr val="black">
                  <a:tint val="75000"/>
                </a:prstClr>
              </a:solidFill>
            </a:endParaRPr>
          </a:p>
        </p:txBody>
      </p:sp>
      <p:sp>
        <p:nvSpPr>
          <p:cNvPr id="7" name="投影片編號版面配置區 5"/>
          <p:cNvSpPr>
            <a:spLocks noGrp="1"/>
          </p:cNvSpPr>
          <p:nvPr>
            <p:ph type="sldNum" sz="quarter" idx="12"/>
          </p:nvPr>
        </p:nvSpPr>
        <p:spPr/>
        <p:txBody>
          <a:bodyPr/>
          <a:lstStyle>
            <a:lvl1pPr>
              <a:defRPr/>
            </a:lvl1pPr>
          </a:lstStyle>
          <a:p>
            <a:fld id="{ED96189C-DD7A-46E5-BF5E-581CB16829CF}" type="slidenum">
              <a:rPr lang="zh-TW" altLang="en-US"/>
              <a:pPr/>
              <a:t>‹#›</a:t>
            </a:fld>
            <a:endParaRPr lang="en-US" altLang="zh-TW"/>
          </a:p>
        </p:txBody>
      </p:sp>
    </p:spTree>
    <p:extLst>
      <p:ext uri="{BB962C8B-B14F-4D97-AF65-F5344CB8AC3E}">
        <p14:creationId xmlns:p14="http://schemas.microsoft.com/office/powerpoint/2010/main" val="188293745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lvl1pPr>
              <a:defRPr/>
            </a:lvl1pPr>
          </a:lstStyle>
          <a:p>
            <a:fld id="{8FC8F86B-E086-4A53-B5B5-6ACE87FD8938}" type="datetimeFigureOut">
              <a:rPr lang="zh-TW" altLang="en-US"/>
              <a:pPr/>
              <a:t>2019/12/30</a:t>
            </a:fld>
            <a:endParaRPr lang="en-US" altLang="zh-TW"/>
          </a:p>
        </p:txBody>
      </p:sp>
      <p:sp>
        <p:nvSpPr>
          <p:cNvPr id="5" name="頁尾版面配置區 4"/>
          <p:cNvSpPr>
            <a:spLocks noGrp="1"/>
          </p:cNvSpPr>
          <p:nvPr>
            <p:ph type="ftr" sz="quarter" idx="11"/>
          </p:nvPr>
        </p:nvSpPr>
        <p:spPr/>
        <p:txBody>
          <a:bodyPr/>
          <a:lstStyle>
            <a:lvl1pPr>
              <a:defRPr/>
            </a:lvl1pPr>
          </a:lstStyle>
          <a:p>
            <a:pPr>
              <a:defRPr/>
            </a:pPr>
            <a:endParaRPr lang="zh-TW" altLang="en-US">
              <a:solidFill>
                <a:prstClr val="black">
                  <a:tint val="75000"/>
                </a:prstClr>
              </a:solidFill>
            </a:endParaRPr>
          </a:p>
        </p:txBody>
      </p:sp>
      <p:sp>
        <p:nvSpPr>
          <p:cNvPr id="6" name="投影片編號版面配置區 5"/>
          <p:cNvSpPr>
            <a:spLocks noGrp="1"/>
          </p:cNvSpPr>
          <p:nvPr>
            <p:ph type="sldNum" sz="quarter" idx="12"/>
          </p:nvPr>
        </p:nvSpPr>
        <p:spPr/>
        <p:txBody>
          <a:bodyPr/>
          <a:lstStyle>
            <a:lvl1pPr>
              <a:defRPr/>
            </a:lvl1pPr>
          </a:lstStyle>
          <a:p>
            <a:fld id="{3A3C17E9-8360-4C60-B70E-F357B508FF5A}" type="slidenum">
              <a:rPr lang="zh-TW" altLang="en-US"/>
              <a:pPr/>
              <a:t>‹#›</a:t>
            </a:fld>
            <a:endParaRPr lang="en-US" altLang="zh-TW"/>
          </a:p>
        </p:txBody>
      </p:sp>
    </p:spTree>
    <p:extLst>
      <p:ext uri="{BB962C8B-B14F-4D97-AF65-F5344CB8AC3E}">
        <p14:creationId xmlns:p14="http://schemas.microsoft.com/office/powerpoint/2010/main" val="312121930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629400" y="205980"/>
            <a:ext cx="2057400" cy="4388644"/>
          </a:xfrm>
        </p:spPr>
        <p:txBody>
          <a:bodyPr vert="eaVert"/>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a:xfrm>
            <a:off x="457200" y="205980"/>
            <a:ext cx="6019800" cy="4388644"/>
          </a:xfr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lvl1pPr>
              <a:defRPr/>
            </a:lvl1pPr>
          </a:lstStyle>
          <a:p>
            <a:fld id="{0AF9E21B-3607-465A-8D82-6364437E01A8}" type="datetimeFigureOut">
              <a:rPr lang="zh-TW" altLang="en-US"/>
              <a:pPr/>
              <a:t>2019/12/30</a:t>
            </a:fld>
            <a:endParaRPr lang="en-US" altLang="zh-TW"/>
          </a:p>
        </p:txBody>
      </p:sp>
      <p:sp>
        <p:nvSpPr>
          <p:cNvPr id="5" name="頁尾版面配置區 4"/>
          <p:cNvSpPr>
            <a:spLocks noGrp="1"/>
          </p:cNvSpPr>
          <p:nvPr>
            <p:ph type="ftr" sz="quarter" idx="11"/>
          </p:nvPr>
        </p:nvSpPr>
        <p:spPr/>
        <p:txBody>
          <a:bodyPr/>
          <a:lstStyle>
            <a:lvl1pPr>
              <a:defRPr/>
            </a:lvl1pPr>
          </a:lstStyle>
          <a:p>
            <a:pPr>
              <a:defRPr/>
            </a:pPr>
            <a:endParaRPr lang="zh-TW" altLang="en-US">
              <a:solidFill>
                <a:prstClr val="black">
                  <a:tint val="75000"/>
                </a:prstClr>
              </a:solidFill>
            </a:endParaRPr>
          </a:p>
        </p:txBody>
      </p:sp>
      <p:sp>
        <p:nvSpPr>
          <p:cNvPr id="6" name="投影片編號版面配置區 5"/>
          <p:cNvSpPr>
            <a:spLocks noGrp="1"/>
          </p:cNvSpPr>
          <p:nvPr>
            <p:ph type="sldNum" sz="quarter" idx="12"/>
          </p:nvPr>
        </p:nvSpPr>
        <p:spPr/>
        <p:txBody>
          <a:bodyPr/>
          <a:lstStyle>
            <a:lvl1pPr>
              <a:defRPr/>
            </a:lvl1pPr>
          </a:lstStyle>
          <a:p>
            <a:fld id="{D65E906D-9D78-41A6-9472-FECC69D8BDD8}" type="slidenum">
              <a:rPr lang="zh-TW" altLang="en-US"/>
              <a:pPr/>
              <a:t>‹#›</a:t>
            </a:fld>
            <a:endParaRPr lang="en-US" altLang="zh-TW"/>
          </a:p>
        </p:txBody>
      </p:sp>
    </p:spTree>
    <p:extLst>
      <p:ext uri="{BB962C8B-B14F-4D97-AF65-F5344CB8AC3E}">
        <p14:creationId xmlns:p14="http://schemas.microsoft.com/office/powerpoint/2010/main" val="142061165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685800" y="1597855"/>
            <a:ext cx="7772400" cy="1102519"/>
          </a:xfrm>
        </p:spPr>
        <p:txBody>
          <a:bodyPr/>
          <a:lstStyle/>
          <a:p>
            <a:r>
              <a:rPr lang="zh-TW" altLang="en-US" smtClean="0"/>
              <a:t>按一下以編輯母片標題樣式</a:t>
            </a:r>
            <a:endParaRPr lang="zh-TW" altLang="en-US"/>
          </a:p>
        </p:txBody>
      </p:sp>
      <p:sp>
        <p:nvSpPr>
          <p:cNvPr id="3" name="子標題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6842" indent="0" algn="ctr">
              <a:buNone/>
              <a:defRPr>
                <a:solidFill>
                  <a:schemeClr val="tx1">
                    <a:tint val="75000"/>
                  </a:schemeClr>
                </a:solidFill>
              </a:defRPr>
            </a:lvl2pPr>
            <a:lvl3pPr marL="913725" indent="0" algn="ctr">
              <a:buNone/>
              <a:defRPr>
                <a:solidFill>
                  <a:schemeClr val="tx1">
                    <a:tint val="75000"/>
                  </a:schemeClr>
                </a:solidFill>
              </a:defRPr>
            </a:lvl3pPr>
            <a:lvl4pPr marL="1370580" indent="0" algn="ctr">
              <a:buNone/>
              <a:defRPr>
                <a:solidFill>
                  <a:schemeClr val="tx1">
                    <a:tint val="75000"/>
                  </a:schemeClr>
                </a:solidFill>
              </a:defRPr>
            </a:lvl4pPr>
            <a:lvl5pPr marL="1827449" indent="0" algn="ctr">
              <a:buNone/>
              <a:defRPr>
                <a:solidFill>
                  <a:schemeClr val="tx1">
                    <a:tint val="75000"/>
                  </a:schemeClr>
                </a:solidFill>
              </a:defRPr>
            </a:lvl5pPr>
            <a:lvl6pPr marL="2284290" indent="0" algn="ctr">
              <a:buNone/>
              <a:defRPr>
                <a:solidFill>
                  <a:schemeClr val="tx1">
                    <a:tint val="75000"/>
                  </a:schemeClr>
                </a:solidFill>
              </a:defRPr>
            </a:lvl6pPr>
            <a:lvl7pPr marL="2741132" indent="0" algn="ctr">
              <a:buNone/>
              <a:defRPr>
                <a:solidFill>
                  <a:schemeClr val="tx1">
                    <a:tint val="75000"/>
                  </a:schemeClr>
                </a:solidFill>
              </a:defRPr>
            </a:lvl7pPr>
            <a:lvl8pPr marL="3198000" indent="0" algn="ctr">
              <a:buNone/>
              <a:defRPr>
                <a:solidFill>
                  <a:schemeClr val="tx1">
                    <a:tint val="75000"/>
                  </a:schemeClr>
                </a:solidFill>
              </a:defRPr>
            </a:lvl8pPr>
            <a:lvl9pPr marL="3654856" indent="0" algn="ctr">
              <a:buNone/>
              <a:defRPr>
                <a:solidFill>
                  <a:schemeClr val="tx1">
                    <a:tint val="75000"/>
                  </a:schemeClr>
                </a:solidFill>
              </a:defRPr>
            </a:lvl9pPr>
          </a:lstStyle>
          <a:p>
            <a:r>
              <a:rPr lang="zh-TW" altLang="en-US" smtClean="0"/>
              <a:t>按一下以編輯母片副標題樣式</a:t>
            </a:r>
            <a:endParaRPr lang="zh-TW" altLang="en-US"/>
          </a:p>
        </p:txBody>
      </p:sp>
      <p:sp>
        <p:nvSpPr>
          <p:cNvPr id="4" name="日期版面配置區 3"/>
          <p:cNvSpPr>
            <a:spLocks noGrp="1"/>
          </p:cNvSpPr>
          <p:nvPr>
            <p:ph type="dt" sz="half" idx="10"/>
          </p:nvPr>
        </p:nvSpPr>
        <p:spPr>
          <a:xfrm>
            <a:off x="457200" y="4767264"/>
            <a:ext cx="2133600" cy="273844"/>
          </a:xfrm>
          <a:prstGeom prst="rect">
            <a:avLst/>
          </a:prstGeom>
        </p:spPr>
        <p:txBody>
          <a:bodyPr lIns="91380" tIns="45690" rIns="91380" bIns="45690"/>
          <a:lstStyle>
            <a:lvl1pPr>
              <a:defRPr/>
            </a:lvl1pPr>
          </a:lstStyle>
          <a:p>
            <a:pPr defTabSz="913725"/>
            <a:fld id="{EA541275-8BDF-4EE2-AC8D-781BADE3CB72}" type="datetime1">
              <a:rPr lang="zh-TW" altLang="en-US" smtClean="0">
                <a:solidFill>
                  <a:prstClr val="black"/>
                </a:solidFill>
              </a:rPr>
              <a:pPr defTabSz="913725"/>
              <a:t>2019/12/30</a:t>
            </a:fld>
            <a:endParaRPr lang="zh-TW" altLang="en-US">
              <a:solidFill>
                <a:prstClr val="black"/>
              </a:solidFill>
            </a:endParaRPr>
          </a:p>
        </p:txBody>
      </p:sp>
      <p:sp>
        <p:nvSpPr>
          <p:cNvPr id="5" name="頁尾版面配置區 4"/>
          <p:cNvSpPr>
            <a:spLocks noGrp="1"/>
          </p:cNvSpPr>
          <p:nvPr>
            <p:ph type="ftr" sz="quarter" idx="11"/>
          </p:nvPr>
        </p:nvSpPr>
        <p:spPr>
          <a:xfrm>
            <a:off x="3124200" y="4767264"/>
            <a:ext cx="2895600" cy="273844"/>
          </a:xfrm>
          <a:prstGeom prst="rect">
            <a:avLst/>
          </a:prstGeom>
        </p:spPr>
        <p:txBody>
          <a:bodyPr lIns="91380" tIns="45690" rIns="91380" bIns="45690"/>
          <a:lstStyle>
            <a:lvl1pPr>
              <a:defRPr/>
            </a:lvl1pPr>
          </a:lstStyle>
          <a:p>
            <a:pPr defTabSz="913725"/>
            <a:endParaRPr lang="zh-TW" altLang="en-US">
              <a:solidFill>
                <a:prstClr val="black"/>
              </a:solidFill>
            </a:endParaRPr>
          </a:p>
        </p:txBody>
      </p:sp>
      <p:sp>
        <p:nvSpPr>
          <p:cNvPr id="6" name="投影片編號版面配置區 5"/>
          <p:cNvSpPr>
            <a:spLocks noGrp="1"/>
          </p:cNvSpPr>
          <p:nvPr>
            <p:ph type="sldNum" sz="quarter" idx="12"/>
          </p:nvPr>
        </p:nvSpPr>
        <p:spPr/>
        <p:txBody>
          <a:bodyPr/>
          <a:lstStyle>
            <a:lvl1pPr>
              <a:defRPr/>
            </a:lvl1pPr>
          </a:lstStyle>
          <a:p>
            <a:fld id="{73DA0BB7-265A-403C-9275-D587AB510EDC}" type="slidenum">
              <a:rPr lang="zh-TW" altLang="en-US" smtClean="0"/>
              <a:pPr/>
              <a:t>‹#›</a:t>
            </a:fld>
            <a:endParaRPr lang="zh-TW" altLang="en-US"/>
          </a:p>
        </p:txBody>
      </p:sp>
    </p:spTree>
    <p:extLst>
      <p:ext uri="{BB962C8B-B14F-4D97-AF65-F5344CB8AC3E}">
        <p14:creationId xmlns:p14="http://schemas.microsoft.com/office/powerpoint/2010/main" val="119810061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idx="1"/>
          </p:nvPr>
        </p:nvSpPr>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a:xfrm>
            <a:off x="457200" y="4767264"/>
            <a:ext cx="2133600" cy="273844"/>
          </a:xfrm>
          <a:prstGeom prst="rect">
            <a:avLst/>
          </a:prstGeom>
        </p:spPr>
        <p:txBody>
          <a:bodyPr lIns="91380" tIns="45690" rIns="91380" bIns="45690"/>
          <a:lstStyle>
            <a:lvl1pPr>
              <a:defRPr/>
            </a:lvl1pPr>
          </a:lstStyle>
          <a:p>
            <a:pPr defTabSz="913725"/>
            <a:fld id="{AA995033-4E07-4300-A408-6C38FE262DD4}" type="datetime1">
              <a:rPr lang="zh-TW" altLang="en-US" smtClean="0">
                <a:solidFill>
                  <a:prstClr val="black"/>
                </a:solidFill>
              </a:rPr>
              <a:pPr defTabSz="913725"/>
              <a:t>2019/12/30</a:t>
            </a:fld>
            <a:endParaRPr lang="zh-TW" altLang="en-US">
              <a:solidFill>
                <a:prstClr val="black"/>
              </a:solidFill>
            </a:endParaRPr>
          </a:p>
        </p:txBody>
      </p:sp>
      <p:sp>
        <p:nvSpPr>
          <p:cNvPr id="5" name="頁尾版面配置區 4"/>
          <p:cNvSpPr>
            <a:spLocks noGrp="1"/>
          </p:cNvSpPr>
          <p:nvPr>
            <p:ph type="ftr" sz="quarter" idx="11"/>
          </p:nvPr>
        </p:nvSpPr>
        <p:spPr>
          <a:xfrm>
            <a:off x="3124200" y="4767264"/>
            <a:ext cx="2895600" cy="273844"/>
          </a:xfrm>
          <a:prstGeom prst="rect">
            <a:avLst/>
          </a:prstGeom>
        </p:spPr>
        <p:txBody>
          <a:bodyPr lIns="91380" tIns="45690" rIns="91380" bIns="45690"/>
          <a:lstStyle>
            <a:lvl1pPr>
              <a:defRPr/>
            </a:lvl1pPr>
          </a:lstStyle>
          <a:p>
            <a:pPr defTabSz="913725"/>
            <a:endParaRPr lang="zh-TW" altLang="en-US">
              <a:solidFill>
                <a:prstClr val="black"/>
              </a:solidFill>
            </a:endParaRPr>
          </a:p>
        </p:txBody>
      </p:sp>
      <p:sp>
        <p:nvSpPr>
          <p:cNvPr id="6" name="投影片編號版面配置區 5"/>
          <p:cNvSpPr>
            <a:spLocks noGrp="1"/>
          </p:cNvSpPr>
          <p:nvPr>
            <p:ph type="sldNum" sz="quarter" idx="12"/>
          </p:nvPr>
        </p:nvSpPr>
        <p:spPr/>
        <p:txBody>
          <a:bodyPr/>
          <a:lstStyle>
            <a:lvl1pPr>
              <a:defRPr/>
            </a:lvl1pPr>
          </a:lstStyle>
          <a:p>
            <a:fld id="{73DA0BB7-265A-403C-9275-D587AB510EDC}" type="slidenum">
              <a:rPr lang="zh-TW" altLang="en-US" smtClean="0"/>
              <a:pPr/>
              <a:t>‹#›</a:t>
            </a:fld>
            <a:endParaRPr lang="zh-TW" altLang="en-US"/>
          </a:p>
        </p:txBody>
      </p:sp>
    </p:spTree>
    <p:extLst>
      <p:ext uri="{BB962C8B-B14F-4D97-AF65-F5344CB8AC3E}">
        <p14:creationId xmlns:p14="http://schemas.microsoft.com/office/powerpoint/2010/main" val="4518825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日期版面配置區 3"/>
          <p:cNvSpPr>
            <a:spLocks noGrp="1"/>
          </p:cNvSpPr>
          <p:nvPr>
            <p:ph type="dt" sz="half" idx="10"/>
          </p:nvPr>
        </p:nvSpPr>
        <p:spPr/>
        <p:txBody>
          <a:bodyPr/>
          <a:lstStyle>
            <a:lvl1pPr>
              <a:defRPr/>
            </a:lvl1pPr>
          </a:lstStyle>
          <a:p>
            <a:pPr>
              <a:defRPr/>
            </a:pPr>
            <a:fld id="{57524213-00DF-4E72-A77E-E5A26C185655}" type="datetimeFigureOut">
              <a:rPr lang="zh-TW" altLang="en-US"/>
              <a:pPr>
                <a:defRPr/>
              </a:pPr>
              <a:t>2019/12/30</a:t>
            </a:fld>
            <a:endParaRPr lang="en-US" altLang="zh-TW"/>
          </a:p>
        </p:txBody>
      </p:sp>
      <p:sp>
        <p:nvSpPr>
          <p:cNvPr id="6" name="頁尾版面配置區 4"/>
          <p:cNvSpPr>
            <a:spLocks noGrp="1"/>
          </p:cNvSpPr>
          <p:nvPr>
            <p:ph type="ftr" sz="quarter" idx="11"/>
          </p:nvPr>
        </p:nvSpPr>
        <p:spPr/>
        <p:txBody>
          <a:bodyPr/>
          <a:lstStyle>
            <a:lvl1pPr>
              <a:defRPr/>
            </a:lvl1pPr>
          </a:lstStyle>
          <a:p>
            <a:pPr>
              <a:defRPr/>
            </a:pPr>
            <a:endParaRPr lang="zh-TW" altLang="en-US"/>
          </a:p>
        </p:txBody>
      </p:sp>
      <p:sp>
        <p:nvSpPr>
          <p:cNvPr id="7" name="投影片編號版面配置區 5"/>
          <p:cNvSpPr>
            <a:spLocks noGrp="1"/>
          </p:cNvSpPr>
          <p:nvPr>
            <p:ph type="sldNum" sz="quarter" idx="12"/>
          </p:nvPr>
        </p:nvSpPr>
        <p:spPr/>
        <p:txBody>
          <a:bodyPr/>
          <a:lstStyle>
            <a:lvl1pPr>
              <a:defRPr/>
            </a:lvl1pPr>
          </a:lstStyle>
          <a:p>
            <a:pPr>
              <a:defRPr/>
            </a:pPr>
            <a:fld id="{CEB1A9E6-90DF-4F8C-96A2-CF0B65CB34C5}" type="slidenum">
              <a:rPr lang="zh-TW" altLang="en-US"/>
              <a:pPr>
                <a:defRPr/>
              </a:pPr>
              <a:t>‹#›</a:t>
            </a:fld>
            <a:endParaRPr lang="en-US" altLang="zh-TW"/>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secHead" preserve="1">
  <p:cSld name="區段標頭">
    <p:spTree>
      <p:nvGrpSpPr>
        <p:cNvPr id="1" name=""/>
        <p:cNvGrpSpPr/>
        <p:nvPr/>
      </p:nvGrpSpPr>
      <p:grpSpPr>
        <a:xfrm>
          <a:off x="0" y="0"/>
          <a:ext cx="0" cy="0"/>
          <a:chOff x="0" y="0"/>
          <a:chExt cx="0" cy="0"/>
        </a:xfrm>
      </p:grpSpPr>
      <p:sp>
        <p:nvSpPr>
          <p:cNvPr id="2" name="標題 1"/>
          <p:cNvSpPr>
            <a:spLocks noGrp="1"/>
          </p:cNvSpPr>
          <p:nvPr>
            <p:ph type="title"/>
          </p:nvPr>
        </p:nvSpPr>
        <p:spPr>
          <a:xfrm>
            <a:off x="722313" y="3305176"/>
            <a:ext cx="7772400" cy="1021556"/>
          </a:xfrm>
        </p:spPr>
        <p:txBody>
          <a:bodyPr anchor="t"/>
          <a:lstStyle>
            <a:lvl1pPr algn="l">
              <a:defRPr sz="4000" b="1" cap="all"/>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6842" indent="0">
              <a:buNone/>
              <a:defRPr sz="1800">
                <a:solidFill>
                  <a:schemeClr val="tx1">
                    <a:tint val="75000"/>
                  </a:schemeClr>
                </a:solidFill>
              </a:defRPr>
            </a:lvl2pPr>
            <a:lvl3pPr marL="913725" indent="0">
              <a:buNone/>
              <a:defRPr sz="1600">
                <a:solidFill>
                  <a:schemeClr val="tx1">
                    <a:tint val="75000"/>
                  </a:schemeClr>
                </a:solidFill>
              </a:defRPr>
            </a:lvl3pPr>
            <a:lvl4pPr marL="1370580" indent="0">
              <a:buNone/>
              <a:defRPr sz="1400">
                <a:solidFill>
                  <a:schemeClr val="tx1">
                    <a:tint val="75000"/>
                  </a:schemeClr>
                </a:solidFill>
              </a:defRPr>
            </a:lvl4pPr>
            <a:lvl5pPr marL="1827449" indent="0">
              <a:buNone/>
              <a:defRPr sz="1400">
                <a:solidFill>
                  <a:schemeClr val="tx1">
                    <a:tint val="75000"/>
                  </a:schemeClr>
                </a:solidFill>
              </a:defRPr>
            </a:lvl5pPr>
            <a:lvl6pPr marL="2284290" indent="0">
              <a:buNone/>
              <a:defRPr sz="1400">
                <a:solidFill>
                  <a:schemeClr val="tx1">
                    <a:tint val="75000"/>
                  </a:schemeClr>
                </a:solidFill>
              </a:defRPr>
            </a:lvl6pPr>
            <a:lvl7pPr marL="2741132" indent="0">
              <a:buNone/>
              <a:defRPr sz="1400">
                <a:solidFill>
                  <a:schemeClr val="tx1">
                    <a:tint val="75000"/>
                  </a:schemeClr>
                </a:solidFill>
              </a:defRPr>
            </a:lvl7pPr>
            <a:lvl8pPr marL="3198000" indent="0">
              <a:buNone/>
              <a:defRPr sz="1400">
                <a:solidFill>
                  <a:schemeClr val="tx1">
                    <a:tint val="75000"/>
                  </a:schemeClr>
                </a:solidFill>
              </a:defRPr>
            </a:lvl8pPr>
            <a:lvl9pPr marL="3654856" indent="0">
              <a:buNone/>
              <a:defRPr sz="1400">
                <a:solidFill>
                  <a:schemeClr val="tx1">
                    <a:tint val="75000"/>
                  </a:schemeClr>
                </a:solidFill>
              </a:defRPr>
            </a:lvl9pPr>
          </a:lstStyle>
          <a:p>
            <a:pPr lvl="0"/>
            <a:r>
              <a:rPr lang="zh-TW" altLang="en-US" smtClean="0"/>
              <a:t>按一下以編輯母片文字樣式</a:t>
            </a:r>
          </a:p>
        </p:txBody>
      </p:sp>
      <p:sp>
        <p:nvSpPr>
          <p:cNvPr id="4" name="日期版面配置區 3"/>
          <p:cNvSpPr>
            <a:spLocks noGrp="1"/>
          </p:cNvSpPr>
          <p:nvPr>
            <p:ph type="dt" sz="half" idx="10"/>
          </p:nvPr>
        </p:nvSpPr>
        <p:spPr>
          <a:xfrm>
            <a:off x="457200" y="4767264"/>
            <a:ext cx="2133600" cy="273844"/>
          </a:xfrm>
          <a:prstGeom prst="rect">
            <a:avLst/>
          </a:prstGeom>
        </p:spPr>
        <p:txBody>
          <a:bodyPr lIns="91380" tIns="45690" rIns="91380" bIns="45690"/>
          <a:lstStyle>
            <a:lvl1pPr>
              <a:defRPr/>
            </a:lvl1pPr>
          </a:lstStyle>
          <a:p>
            <a:pPr defTabSz="913725"/>
            <a:fld id="{E110B39A-7CB6-4361-AED7-AD06F17622AE}" type="datetime1">
              <a:rPr lang="zh-TW" altLang="en-US" smtClean="0">
                <a:solidFill>
                  <a:prstClr val="black"/>
                </a:solidFill>
              </a:rPr>
              <a:pPr defTabSz="913725"/>
              <a:t>2019/12/30</a:t>
            </a:fld>
            <a:endParaRPr lang="zh-TW" altLang="en-US">
              <a:solidFill>
                <a:prstClr val="black"/>
              </a:solidFill>
            </a:endParaRPr>
          </a:p>
        </p:txBody>
      </p:sp>
      <p:sp>
        <p:nvSpPr>
          <p:cNvPr id="5" name="頁尾版面配置區 4"/>
          <p:cNvSpPr>
            <a:spLocks noGrp="1"/>
          </p:cNvSpPr>
          <p:nvPr>
            <p:ph type="ftr" sz="quarter" idx="11"/>
          </p:nvPr>
        </p:nvSpPr>
        <p:spPr>
          <a:xfrm>
            <a:off x="3124200" y="4767264"/>
            <a:ext cx="2895600" cy="273844"/>
          </a:xfrm>
          <a:prstGeom prst="rect">
            <a:avLst/>
          </a:prstGeom>
        </p:spPr>
        <p:txBody>
          <a:bodyPr lIns="91380" tIns="45690" rIns="91380" bIns="45690"/>
          <a:lstStyle>
            <a:lvl1pPr>
              <a:defRPr/>
            </a:lvl1pPr>
          </a:lstStyle>
          <a:p>
            <a:pPr defTabSz="913725"/>
            <a:endParaRPr lang="zh-TW" altLang="en-US">
              <a:solidFill>
                <a:prstClr val="black"/>
              </a:solidFill>
            </a:endParaRPr>
          </a:p>
        </p:txBody>
      </p:sp>
      <p:sp>
        <p:nvSpPr>
          <p:cNvPr id="6" name="投影片編號版面配置區 5"/>
          <p:cNvSpPr>
            <a:spLocks noGrp="1"/>
          </p:cNvSpPr>
          <p:nvPr>
            <p:ph type="sldNum" sz="quarter" idx="12"/>
          </p:nvPr>
        </p:nvSpPr>
        <p:spPr/>
        <p:txBody>
          <a:bodyPr/>
          <a:lstStyle>
            <a:lvl1pPr>
              <a:defRPr/>
            </a:lvl1pPr>
          </a:lstStyle>
          <a:p>
            <a:fld id="{73DA0BB7-265A-403C-9275-D587AB510EDC}" type="slidenum">
              <a:rPr lang="zh-TW" altLang="en-US" smtClean="0"/>
              <a:pPr/>
              <a:t>‹#›</a:t>
            </a:fld>
            <a:endParaRPr lang="zh-TW" altLang="en-US"/>
          </a:p>
        </p:txBody>
      </p:sp>
    </p:spTree>
    <p:extLst>
      <p:ext uri="{BB962C8B-B14F-4D97-AF65-F5344CB8AC3E}">
        <p14:creationId xmlns:p14="http://schemas.microsoft.com/office/powerpoint/2010/main" val="148149949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日期版面配置區 3"/>
          <p:cNvSpPr>
            <a:spLocks noGrp="1"/>
          </p:cNvSpPr>
          <p:nvPr>
            <p:ph type="dt" sz="half" idx="10"/>
          </p:nvPr>
        </p:nvSpPr>
        <p:spPr>
          <a:xfrm>
            <a:off x="457200" y="4767264"/>
            <a:ext cx="2133600" cy="273844"/>
          </a:xfrm>
          <a:prstGeom prst="rect">
            <a:avLst/>
          </a:prstGeom>
        </p:spPr>
        <p:txBody>
          <a:bodyPr lIns="91380" tIns="45690" rIns="91380" bIns="45690"/>
          <a:lstStyle>
            <a:lvl1pPr>
              <a:defRPr/>
            </a:lvl1pPr>
          </a:lstStyle>
          <a:p>
            <a:pPr defTabSz="913725"/>
            <a:fld id="{62808609-D7F5-437F-B63E-18538F93F5C3}" type="datetime1">
              <a:rPr lang="zh-TW" altLang="en-US" smtClean="0">
                <a:solidFill>
                  <a:prstClr val="black"/>
                </a:solidFill>
              </a:rPr>
              <a:pPr defTabSz="913725"/>
              <a:t>2019/12/30</a:t>
            </a:fld>
            <a:endParaRPr lang="zh-TW" altLang="en-US">
              <a:solidFill>
                <a:prstClr val="black"/>
              </a:solidFill>
            </a:endParaRPr>
          </a:p>
        </p:txBody>
      </p:sp>
      <p:sp>
        <p:nvSpPr>
          <p:cNvPr id="6" name="頁尾版面配置區 4"/>
          <p:cNvSpPr>
            <a:spLocks noGrp="1"/>
          </p:cNvSpPr>
          <p:nvPr>
            <p:ph type="ftr" sz="quarter" idx="11"/>
          </p:nvPr>
        </p:nvSpPr>
        <p:spPr>
          <a:xfrm>
            <a:off x="3124200" y="4767264"/>
            <a:ext cx="2895600" cy="273844"/>
          </a:xfrm>
          <a:prstGeom prst="rect">
            <a:avLst/>
          </a:prstGeom>
        </p:spPr>
        <p:txBody>
          <a:bodyPr lIns="91380" tIns="45690" rIns="91380" bIns="45690"/>
          <a:lstStyle>
            <a:lvl1pPr>
              <a:defRPr/>
            </a:lvl1pPr>
          </a:lstStyle>
          <a:p>
            <a:pPr defTabSz="913725"/>
            <a:endParaRPr lang="zh-TW" altLang="en-US">
              <a:solidFill>
                <a:prstClr val="black"/>
              </a:solidFill>
            </a:endParaRPr>
          </a:p>
        </p:txBody>
      </p:sp>
      <p:sp>
        <p:nvSpPr>
          <p:cNvPr id="7" name="投影片編號版面配置區 5"/>
          <p:cNvSpPr>
            <a:spLocks noGrp="1"/>
          </p:cNvSpPr>
          <p:nvPr>
            <p:ph type="sldNum" sz="quarter" idx="12"/>
          </p:nvPr>
        </p:nvSpPr>
        <p:spPr/>
        <p:txBody>
          <a:bodyPr/>
          <a:lstStyle>
            <a:lvl1pPr>
              <a:defRPr/>
            </a:lvl1pPr>
          </a:lstStyle>
          <a:p>
            <a:fld id="{73DA0BB7-265A-403C-9275-D587AB510EDC}" type="slidenum">
              <a:rPr lang="zh-TW" altLang="en-US" smtClean="0"/>
              <a:pPr/>
              <a:t>‹#›</a:t>
            </a:fld>
            <a:endParaRPr lang="zh-TW" altLang="en-US"/>
          </a:p>
        </p:txBody>
      </p:sp>
    </p:spTree>
    <p:extLst>
      <p:ext uri="{BB962C8B-B14F-4D97-AF65-F5344CB8AC3E}">
        <p14:creationId xmlns:p14="http://schemas.microsoft.com/office/powerpoint/2010/main" val="105317888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lvl1pPr>
              <a:defRPr/>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457200" y="1151335"/>
            <a:ext cx="4040188" cy="479822"/>
          </a:xfrm>
        </p:spPr>
        <p:txBody>
          <a:bodyPr anchor="b"/>
          <a:lstStyle>
            <a:lvl1pPr marL="0" indent="0">
              <a:buNone/>
              <a:defRPr sz="2400" b="1"/>
            </a:lvl1pPr>
            <a:lvl2pPr marL="456842" indent="0">
              <a:buNone/>
              <a:defRPr sz="2000" b="1"/>
            </a:lvl2pPr>
            <a:lvl3pPr marL="913725" indent="0">
              <a:buNone/>
              <a:defRPr sz="1800" b="1"/>
            </a:lvl3pPr>
            <a:lvl4pPr marL="1370580" indent="0">
              <a:buNone/>
              <a:defRPr sz="1600" b="1"/>
            </a:lvl4pPr>
            <a:lvl5pPr marL="1827449" indent="0">
              <a:buNone/>
              <a:defRPr sz="1600" b="1"/>
            </a:lvl5pPr>
            <a:lvl6pPr marL="2284290" indent="0">
              <a:buNone/>
              <a:defRPr sz="1600" b="1"/>
            </a:lvl6pPr>
            <a:lvl7pPr marL="2741132" indent="0">
              <a:buNone/>
              <a:defRPr sz="1600" b="1"/>
            </a:lvl7pPr>
            <a:lvl8pPr marL="3198000" indent="0">
              <a:buNone/>
              <a:defRPr sz="1600" b="1"/>
            </a:lvl8pPr>
            <a:lvl9pPr marL="3654856" indent="0">
              <a:buNone/>
              <a:defRPr sz="1600" b="1"/>
            </a:lvl9pPr>
          </a:lstStyle>
          <a:p>
            <a:pPr lvl="0"/>
            <a:r>
              <a:rPr lang="zh-TW" altLang="en-US" smtClean="0"/>
              <a:t>按一下以編輯母片文字樣式</a:t>
            </a:r>
          </a:p>
        </p:txBody>
      </p:sp>
      <p:sp>
        <p:nvSpPr>
          <p:cNvPr id="4" name="內容版面配置區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文字版面配置區 4"/>
          <p:cNvSpPr>
            <a:spLocks noGrp="1"/>
          </p:cNvSpPr>
          <p:nvPr>
            <p:ph type="body" sz="quarter" idx="3"/>
          </p:nvPr>
        </p:nvSpPr>
        <p:spPr>
          <a:xfrm>
            <a:off x="4645063" y="1151335"/>
            <a:ext cx="4041775" cy="479822"/>
          </a:xfrm>
        </p:spPr>
        <p:txBody>
          <a:bodyPr anchor="b"/>
          <a:lstStyle>
            <a:lvl1pPr marL="0" indent="0">
              <a:buNone/>
              <a:defRPr sz="2400" b="1"/>
            </a:lvl1pPr>
            <a:lvl2pPr marL="456842" indent="0">
              <a:buNone/>
              <a:defRPr sz="2000" b="1"/>
            </a:lvl2pPr>
            <a:lvl3pPr marL="913725" indent="0">
              <a:buNone/>
              <a:defRPr sz="1800" b="1"/>
            </a:lvl3pPr>
            <a:lvl4pPr marL="1370580" indent="0">
              <a:buNone/>
              <a:defRPr sz="1600" b="1"/>
            </a:lvl4pPr>
            <a:lvl5pPr marL="1827449" indent="0">
              <a:buNone/>
              <a:defRPr sz="1600" b="1"/>
            </a:lvl5pPr>
            <a:lvl6pPr marL="2284290" indent="0">
              <a:buNone/>
              <a:defRPr sz="1600" b="1"/>
            </a:lvl6pPr>
            <a:lvl7pPr marL="2741132" indent="0">
              <a:buNone/>
              <a:defRPr sz="1600" b="1"/>
            </a:lvl7pPr>
            <a:lvl8pPr marL="3198000" indent="0">
              <a:buNone/>
              <a:defRPr sz="1600" b="1"/>
            </a:lvl8pPr>
            <a:lvl9pPr marL="3654856" indent="0">
              <a:buNone/>
              <a:defRPr sz="1600" b="1"/>
            </a:lvl9pPr>
          </a:lstStyle>
          <a:p>
            <a:pPr lvl="0"/>
            <a:r>
              <a:rPr lang="zh-TW" altLang="en-US" smtClean="0"/>
              <a:t>按一下以編輯母片文字樣式</a:t>
            </a:r>
          </a:p>
        </p:txBody>
      </p:sp>
      <p:sp>
        <p:nvSpPr>
          <p:cNvPr id="6" name="內容版面配置區 5"/>
          <p:cNvSpPr>
            <a:spLocks noGrp="1"/>
          </p:cNvSpPr>
          <p:nvPr>
            <p:ph sz="quarter" idx="4"/>
          </p:nvPr>
        </p:nvSpPr>
        <p:spPr>
          <a:xfrm>
            <a:off x="4645063"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7" name="日期版面配置區 3"/>
          <p:cNvSpPr>
            <a:spLocks noGrp="1"/>
          </p:cNvSpPr>
          <p:nvPr>
            <p:ph type="dt" sz="half" idx="10"/>
          </p:nvPr>
        </p:nvSpPr>
        <p:spPr>
          <a:xfrm>
            <a:off x="457200" y="4767264"/>
            <a:ext cx="2133600" cy="273844"/>
          </a:xfrm>
          <a:prstGeom prst="rect">
            <a:avLst/>
          </a:prstGeom>
        </p:spPr>
        <p:txBody>
          <a:bodyPr lIns="91380" tIns="45690" rIns="91380" bIns="45690"/>
          <a:lstStyle>
            <a:lvl1pPr>
              <a:defRPr/>
            </a:lvl1pPr>
          </a:lstStyle>
          <a:p>
            <a:pPr defTabSz="913725"/>
            <a:fld id="{24EECE6D-3637-48A6-A362-5380A72478BD}" type="datetime1">
              <a:rPr lang="zh-TW" altLang="en-US" smtClean="0">
                <a:solidFill>
                  <a:prstClr val="black"/>
                </a:solidFill>
              </a:rPr>
              <a:pPr defTabSz="913725"/>
              <a:t>2019/12/30</a:t>
            </a:fld>
            <a:endParaRPr lang="zh-TW" altLang="en-US">
              <a:solidFill>
                <a:prstClr val="black"/>
              </a:solidFill>
            </a:endParaRPr>
          </a:p>
        </p:txBody>
      </p:sp>
      <p:sp>
        <p:nvSpPr>
          <p:cNvPr id="8" name="頁尾版面配置區 4"/>
          <p:cNvSpPr>
            <a:spLocks noGrp="1"/>
          </p:cNvSpPr>
          <p:nvPr>
            <p:ph type="ftr" sz="quarter" idx="11"/>
          </p:nvPr>
        </p:nvSpPr>
        <p:spPr>
          <a:xfrm>
            <a:off x="3124200" y="4767264"/>
            <a:ext cx="2895600" cy="273844"/>
          </a:xfrm>
          <a:prstGeom prst="rect">
            <a:avLst/>
          </a:prstGeom>
        </p:spPr>
        <p:txBody>
          <a:bodyPr lIns="91380" tIns="45690" rIns="91380" bIns="45690"/>
          <a:lstStyle>
            <a:lvl1pPr>
              <a:defRPr/>
            </a:lvl1pPr>
          </a:lstStyle>
          <a:p>
            <a:pPr defTabSz="913725"/>
            <a:endParaRPr lang="zh-TW" altLang="en-US">
              <a:solidFill>
                <a:prstClr val="black"/>
              </a:solidFill>
            </a:endParaRPr>
          </a:p>
        </p:txBody>
      </p:sp>
      <p:sp>
        <p:nvSpPr>
          <p:cNvPr id="9" name="投影片編號版面配置區 5"/>
          <p:cNvSpPr>
            <a:spLocks noGrp="1"/>
          </p:cNvSpPr>
          <p:nvPr>
            <p:ph type="sldNum" sz="quarter" idx="12"/>
          </p:nvPr>
        </p:nvSpPr>
        <p:spPr/>
        <p:txBody>
          <a:bodyPr/>
          <a:lstStyle>
            <a:lvl1pPr>
              <a:defRPr/>
            </a:lvl1pPr>
          </a:lstStyle>
          <a:p>
            <a:fld id="{73DA0BB7-265A-403C-9275-D587AB510EDC}" type="slidenum">
              <a:rPr lang="zh-TW" altLang="en-US" smtClean="0"/>
              <a:pPr/>
              <a:t>‹#›</a:t>
            </a:fld>
            <a:endParaRPr lang="zh-TW" altLang="en-US"/>
          </a:p>
        </p:txBody>
      </p:sp>
    </p:spTree>
    <p:extLst>
      <p:ext uri="{BB962C8B-B14F-4D97-AF65-F5344CB8AC3E}">
        <p14:creationId xmlns:p14="http://schemas.microsoft.com/office/powerpoint/2010/main" val="155552102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日期版面配置區 3"/>
          <p:cNvSpPr>
            <a:spLocks noGrp="1"/>
          </p:cNvSpPr>
          <p:nvPr>
            <p:ph type="dt" sz="half" idx="10"/>
          </p:nvPr>
        </p:nvSpPr>
        <p:spPr>
          <a:xfrm>
            <a:off x="457200" y="4767264"/>
            <a:ext cx="2133600" cy="273844"/>
          </a:xfrm>
          <a:prstGeom prst="rect">
            <a:avLst/>
          </a:prstGeom>
        </p:spPr>
        <p:txBody>
          <a:bodyPr lIns="91380" tIns="45690" rIns="91380" bIns="45690"/>
          <a:lstStyle>
            <a:lvl1pPr>
              <a:defRPr/>
            </a:lvl1pPr>
          </a:lstStyle>
          <a:p>
            <a:pPr defTabSz="913725"/>
            <a:fld id="{8FABF339-B0EA-4DFD-A90A-30B85FE5763F}" type="datetime1">
              <a:rPr lang="zh-TW" altLang="en-US" smtClean="0">
                <a:solidFill>
                  <a:prstClr val="black"/>
                </a:solidFill>
              </a:rPr>
              <a:pPr defTabSz="913725"/>
              <a:t>2019/12/30</a:t>
            </a:fld>
            <a:endParaRPr lang="zh-TW" altLang="en-US">
              <a:solidFill>
                <a:prstClr val="black"/>
              </a:solidFill>
            </a:endParaRPr>
          </a:p>
        </p:txBody>
      </p:sp>
      <p:sp>
        <p:nvSpPr>
          <p:cNvPr id="4" name="頁尾版面配置區 4"/>
          <p:cNvSpPr>
            <a:spLocks noGrp="1"/>
          </p:cNvSpPr>
          <p:nvPr>
            <p:ph type="ftr" sz="quarter" idx="11"/>
          </p:nvPr>
        </p:nvSpPr>
        <p:spPr>
          <a:xfrm>
            <a:off x="3124200" y="4767264"/>
            <a:ext cx="2895600" cy="273844"/>
          </a:xfrm>
          <a:prstGeom prst="rect">
            <a:avLst/>
          </a:prstGeom>
        </p:spPr>
        <p:txBody>
          <a:bodyPr lIns="91380" tIns="45690" rIns="91380" bIns="45690"/>
          <a:lstStyle>
            <a:lvl1pPr>
              <a:defRPr/>
            </a:lvl1pPr>
          </a:lstStyle>
          <a:p>
            <a:pPr defTabSz="913725"/>
            <a:endParaRPr lang="zh-TW" altLang="en-US">
              <a:solidFill>
                <a:prstClr val="black"/>
              </a:solidFill>
            </a:endParaRPr>
          </a:p>
        </p:txBody>
      </p:sp>
      <p:sp>
        <p:nvSpPr>
          <p:cNvPr id="5" name="投影片編號版面配置區 5"/>
          <p:cNvSpPr>
            <a:spLocks noGrp="1"/>
          </p:cNvSpPr>
          <p:nvPr>
            <p:ph type="sldNum" sz="quarter" idx="12"/>
          </p:nvPr>
        </p:nvSpPr>
        <p:spPr/>
        <p:txBody>
          <a:bodyPr/>
          <a:lstStyle>
            <a:lvl1pPr>
              <a:defRPr/>
            </a:lvl1pPr>
          </a:lstStyle>
          <a:p>
            <a:fld id="{73DA0BB7-265A-403C-9275-D587AB510EDC}" type="slidenum">
              <a:rPr lang="zh-TW" altLang="en-US" smtClean="0"/>
              <a:pPr/>
              <a:t>‹#›</a:t>
            </a:fld>
            <a:endParaRPr lang="zh-TW" altLang="en-US"/>
          </a:p>
        </p:txBody>
      </p:sp>
    </p:spTree>
    <p:extLst>
      <p:ext uri="{BB962C8B-B14F-4D97-AF65-F5344CB8AC3E}">
        <p14:creationId xmlns:p14="http://schemas.microsoft.com/office/powerpoint/2010/main" val="147192425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3"/>
          <p:cNvSpPr>
            <a:spLocks noGrp="1"/>
          </p:cNvSpPr>
          <p:nvPr>
            <p:ph type="dt" sz="half" idx="10"/>
          </p:nvPr>
        </p:nvSpPr>
        <p:spPr>
          <a:xfrm>
            <a:off x="457200" y="4767264"/>
            <a:ext cx="2133600" cy="273844"/>
          </a:xfrm>
          <a:prstGeom prst="rect">
            <a:avLst/>
          </a:prstGeom>
        </p:spPr>
        <p:txBody>
          <a:bodyPr lIns="91380" tIns="45690" rIns="91380" bIns="45690"/>
          <a:lstStyle>
            <a:lvl1pPr>
              <a:defRPr/>
            </a:lvl1pPr>
          </a:lstStyle>
          <a:p>
            <a:pPr defTabSz="913725"/>
            <a:fld id="{3F18E490-5756-444D-9F56-D6B0A0527F3E}" type="datetime1">
              <a:rPr lang="zh-TW" altLang="en-US" smtClean="0">
                <a:solidFill>
                  <a:prstClr val="black"/>
                </a:solidFill>
              </a:rPr>
              <a:pPr defTabSz="913725"/>
              <a:t>2019/12/30</a:t>
            </a:fld>
            <a:endParaRPr lang="zh-TW" altLang="en-US">
              <a:solidFill>
                <a:prstClr val="black"/>
              </a:solidFill>
            </a:endParaRPr>
          </a:p>
        </p:txBody>
      </p:sp>
      <p:sp>
        <p:nvSpPr>
          <p:cNvPr id="3" name="頁尾版面配置區 4"/>
          <p:cNvSpPr>
            <a:spLocks noGrp="1"/>
          </p:cNvSpPr>
          <p:nvPr>
            <p:ph type="ftr" sz="quarter" idx="11"/>
          </p:nvPr>
        </p:nvSpPr>
        <p:spPr>
          <a:xfrm>
            <a:off x="3124200" y="4767264"/>
            <a:ext cx="2895600" cy="273844"/>
          </a:xfrm>
          <a:prstGeom prst="rect">
            <a:avLst/>
          </a:prstGeom>
        </p:spPr>
        <p:txBody>
          <a:bodyPr lIns="91380" tIns="45690" rIns="91380" bIns="45690"/>
          <a:lstStyle>
            <a:lvl1pPr>
              <a:defRPr/>
            </a:lvl1pPr>
          </a:lstStyle>
          <a:p>
            <a:pPr defTabSz="913725"/>
            <a:endParaRPr lang="zh-TW" altLang="en-US">
              <a:solidFill>
                <a:prstClr val="black"/>
              </a:solidFill>
            </a:endParaRPr>
          </a:p>
        </p:txBody>
      </p:sp>
      <p:sp>
        <p:nvSpPr>
          <p:cNvPr id="4" name="投影片編號版面配置區 5"/>
          <p:cNvSpPr>
            <a:spLocks noGrp="1"/>
          </p:cNvSpPr>
          <p:nvPr>
            <p:ph type="sldNum" sz="quarter" idx="12"/>
          </p:nvPr>
        </p:nvSpPr>
        <p:spPr/>
        <p:txBody>
          <a:bodyPr/>
          <a:lstStyle>
            <a:lvl1pPr>
              <a:defRPr/>
            </a:lvl1pPr>
          </a:lstStyle>
          <a:p>
            <a:fld id="{73DA0BB7-265A-403C-9275-D587AB510EDC}" type="slidenum">
              <a:rPr lang="zh-TW" altLang="en-US" smtClean="0"/>
              <a:pPr/>
              <a:t>‹#›</a:t>
            </a:fld>
            <a:endParaRPr lang="zh-TW" altLang="en-US"/>
          </a:p>
        </p:txBody>
      </p:sp>
    </p:spTree>
    <p:extLst>
      <p:ext uri="{BB962C8B-B14F-4D97-AF65-F5344CB8AC3E}">
        <p14:creationId xmlns:p14="http://schemas.microsoft.com/office/powerpoint/2010/main" val="36777036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8" y="204787"/>
            <a:ext cx="3008313" cy="871538"/>
          </a:xfrm>
        </p:spPr>
        <p:txBody>
          <a:bodyPr anchor="b"/>
          <a:lstStyle>
            <a:lvl1pPr algn="l">
              <a:defRPr sz="2000" b="1"/>
            </a:lvl1pPr>
          </a:lstStyle>
          <a:p>
            <a:r>
              <a:rPr lang="zh-TW" altLang="en-US" smtClean="0"/>
              <a:t>按一下以編輯母片標題樣式</a:t>
            </a:r>
            <a:endParaRPr lang="zh-TW" altLang="en-US"/>
          </a:p>
        </p:txBody>
      </p:sp>
      <p:sp>
        <p:nvSpPr>
          <p:cNvPr id="3" name="內容版面配置區 2"/>
          <p:cNvSpPr>
            <a:spLocks noGrp="1"/>
          </p:cNvSpPr>
          <p:nvPr>
            <p:ph idx="1"/>
          </p:nvPr>
        </p:nvSpPr>
        <p:spPr>
          <a:xfrm>
            <a:off x="3575050" y="204797"/>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文字版面配置區 3"/>
          <p:cNvSpPr>
            <a:spLocks noGrp="1"/>
          </p:cNvSpPr>
          <p:nvPr>
            <p:ph type="body" sz="half" idx="2"/>
          </p:nvPr>
        </p:nvSpPr>
        <p:spPr>
          <a:xfrm>
            <a:off x="457208" y="1076328"/>
            <a:ext cx="3008313" cy="3518297"/>
          </a:xfrm>
        </p:spPr>
        <p:txBody>
          <a:bodyPr/>
          <a:lstStyle>
            <a:lvl1pPr marL="0" indent="0">
              <a:buNone/>
              <a:defRPr sz="1400"/>
            </a:lvl1pPr>
            <a:lvl2pPr marL="456842" indent="0">
              <a:buNone/>
              <a:defRPr sz="1200"/>
            </a:lvl2pPr>
            <a:lvl3pPr marL="913725" indent="0">
              <a:buNone/>
              <a:defRPr sz="1000"/>
            </a:lvl3pPr>
            <a:lvl4pPr marL="1370580" indent="0">
              <a:buNone/>
              <a:defRPr sz="900"/>
            </a:lvl4pPr>
            <a:lvl5pPr marL="1827449" indent="0">
              <a:buNone/>
              <a:defRPr sz="900"/>
            </a:lvl5pPr>
            <a:lvl6pPr marL="2284290" indent="0">
              <a:buNone/>
              <a:defRPr sz="900"/>
            </a:lvl6pPr>
            <a:lvl7pPr marL="2741132" indent="0">
              <a:buNone/>
              <a:defRPr sz="900"/>
            </a:lvl7pPr>
            <a:lvl8pPr marL="3198000" indent="0">
              <a:buNone/>
              <a:defRPr sz="900"/>
            </a:lvl8pPr>
            <a:lvl9pPr marL="3654856" indent="0">
              <a:buNone/>
              <a:defRPr sz="900"/>
            </a:lvl9pPr>
          </a:lstStyle>
          <a:p>
            <a:pPr lvl="0"/>
            <a:r>
              <a:rPr lang="zh-TW" altLang="en-US" smtClean="0"/>
              <a:t>按一下以編輯母片文字樣式</a:t>
            </a:r>
          </a:p>
        </p:txBody>
      </p:sp>
      <p:sp>
        <p:nvSpPr>
          <p:cNvPr id="5" name="日期版面配置區 3"/>
          <p:cNvSpPr>
            <a:spLocks noGrp="1"/>
          </p:cNvSpPr>
          <p:nvPr>
            <p:ph type="dt" sz="half" idx="10"/>
          </p:nvPr>
        </p:nvSpPr>
        <p:spPr>
          <a:xfrm>
            <a:off x="457200" y="4767264"/>
            <a:ext cx="2133600" cy="273844"/>
          </a:xfrm>
          <a:prstGeom prst="rect">
            <a:avLst/>
          </a:prstGeom>
        </p:spPr>
        <p:txBody>
          <a:bodyPr lIns="91380" tIns="45690" rIns="91380" bIns="45690"/>
          <a:lstStyle>
            <a:lvl1pPr>
              <a:defRPr/>
            </a:lvl1pPr>
          </a:lstStyle>
          <a:p>
            <a:pPr defTabSz="913725"/>
            <a:fld id="{6DBA95C6-8D80-4C48-B0D8-A76ED58D3C28}" type="datetime1">
              <a:rPr lang="zh-TW" altLang="en-US" smtClean="0">
                <a:solidFill>
                  <a:prstClr val="black"/>
                </a:solidFill>
              </a:rPr>
              <a:pPr defTabSz="913725"/>
              <a:t>2019/12/30</a:t>
            </a:fld>
            <a:endParaRPr lang="zh-TW" altLang="en-US">
              <a:solidFill>
                <a:prstClr val="black"/>
              </a:solidFill>
            </a:endParaRPr>
          </a:p>
        </p:txBody>
      </p:sp>
      <p:sp>
        <p:nvSpPr>
          <p:cNvPr id="6" name="頁尾版面配置區 4"/>
          <p:cNvSpPr>
            <a:spLocks noGrp="1"/>
          </p:cNvSpPr>
          <p:nvPr>
            <p:ph type="ftr" sz="quarter" idx="11"/>
          </p:nvPr>
        </p:nvSpPr>
        <p:spPr>
          <a:xfrm>
            <a:off x="3124200" y="4767264"/>
            <a:ext cx="2895600" cy="273844"/>
          </a:xfrm>
          <a:prstGeom prst="rect">
            <a:avLst/>
          </a:prstGeom>
        </p:spPr>
        <p:txBody>
          <a:bodyPr lIns="91380" tIns="45690" rIns="91380" bIns="45690"/>
          <a:lstStyle>
            <a:lvl1pPr>
              <a:defRPr/>
            </a:lvl1pPr>
          </a:lstStyle>
          <a:p>
            <a:pPr defTabSz="913725"/>
            <a:endParaRPr lang="zh-TW" altLang="en-US">
              <a:solidFill>
                <a:prstClr val="black"/>
              </a:solidFill>
            </a:endParaRPr>
          </a:p>
        </p:txBody>
      </p:sp>
      <p:sp>
        <p:nvSpPr>
          <p:cNvPr id="7" name="投影片編號版面配置區 5"/>
          <p:cNvSpPr>
            <a:spLocks noGrp="1"/>
          </p:cNvSpPr>
          <p:nvPr>
            <p:ph type="sldNum" sz="quarter" idx="12"/>
          </p:nvPr>
        </p:nvSpPr>
        <p:spPr/>
        <p:txBody>
          <a:bodyPr/>
          <a:lstStyle>
            <a:lvl1pPr>
              <a:defRPr/>
            </a:lvl1pPr>
          </a:lstStyle>
          <a:p>
            <a:fld id="{73DA0BB7-265A-403C-9275-D587AB510EDC}" type="slidenum">
              <a:rPr lang="zh-TW" altLang="en-US" smtClean="0"/>
              <a:pPr/>
              <a:t>‹#›</a:t>
            </a:fld>
            <a:endParaRPr lang="zh-TW" altLang="en-US"/>
          </a:p>
        </p:txBody>
      </p:sp>
    </p:spTree>
    <p:extLst>
      <p:ext uri="{BB962C8B-B14F-4D97-AF65-F5344CB8AC3E}">
        <p14:creationId xmlns:p14="http://schemas.microsoft.com/office/powerpoint/2010/main" val="3430780636"/>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3600451"/>
            <a:ext cx="5486400" cy="425054"/>
          </a:xfrm>
        </p:spPr>
        <p:txBody>
          <a:bodyPr anchor="b"/>
          <a:lstStyle>
            <a:lvl1pPr algn="l">
              <a:defRPr sz="2000" b="1"/>
            </a:lvl1pPr>
          </a:lstStyle>
          <a:p>
            <a:r>
              <a:rPr lang="zh-TW" altLang="en-US" smtClean="0"/>
              <a:t>按一下以編輯母片標題樣式</a:t>
            </a:r>
            <a:endParaRPr lang="zh-TW" altLang="en-US"/>
          </a:p>
        </p:txBody>
      </p:sp>
      <p:sp>
        <p:nvSpPr>
          <p:cNvPr id="3" name="圖片版面配置區 2"/>
          <p:cNvSpPr>
            <a:spLocks noGrp="1"/>
          </p:cNvSpPr>
          <p:nvPr>
            <p:ph type="pic" idx="1"/>
          </p:nvPr>
        </p:nvSpPr>
        <p:spPr>
          <a:xfrm>
            <a:off x="1792288" y="459581"/>
            <a:ext cx="5486400" cy="3086100"/>
          </a:xfrm>
        </p:spPr>
        <p:txBody>
          <a:bodyPr rtlCol="0">
            <a:normAutofit/>
          </a:bodyPr>
          <a:lstStyle>
            <a:lvl1pPr marL="0" indent="0">
              <a:buNone/>
              <a:defRPr sz="3200"/>
            </a:lvl1pPr>
            <a:lvl2pPr marL="456842" indent="0">
              <a:buNone/>
              <a:defRPr sz="2800"/>
            </a:lvl2pPr>
            <a:lvl3pPr marL="913725" indent="0">
              <a:buNone/>
              <a:defRPr sz="2400"/>
            </a:lvl3pPr>
            <a:lvl4pPr marL="1370580" indent="0">
              <a:buNone/>
              <a:defRPr sz="2000"/>
            </a:lvl4pPr>
            <a:lvl5pPr marL="1827449" indent="0">
              <a:buNone/>
              <a:defRPr sz="2000"/>
            </a:lvl5pPr>
            <a:lvl6pPr marL="2284290" indent="0">
              <a:buNone/>
              <a:defRPr sz="2000"/>
            </a:lvl6pPr>
            <a:lvl7pPr marL="2741132" indent="0">
              <a:buNone/>
              <a:defRPr sz="2000"/>
            </a:lvl7pPr>
            <a:lvl8pPr marL="3198000" indent="0">
              <a:buNone/>
              <a:defRPr sz="2000"/>
            </a:lvl8pPr>
            <a:lvl9pPr marL="3654856" indent="0">
              <a:buNone/>
              <a:defRPr sz="2000"/>
            </a:lvl9pPr>
          </a:lstStyle>
          <a:p>
            <a:pPr lvl="0"/>
            <a:r>
              <a:rPr lang="zh-TW" altLang="en-US" noProof="0" smtClean="0"/>
              <a:t>按一下圖示以新增圖片</a:t>
            </a:r>
            <a:endParaRPr lang="zh-TW" altLang="en-US" noProof="0"/>
          </a:p>
        </p:txBody>
      </p:sp>
      <p:sp>
        <p:nvSpPr>
          <p:cNvPr id="4" name="文字版面配置區 3"/>
          <p:cNvSpPr>
            <a:spLocks noGrp="1"/>
          </p:cNvSpPr>
          <p:nvPr>
            <p:ph type="body" sz="half" idx="2"/>
          </p:nvPr>
        </p:nvSpPr>
        <p:spPr>
          <a:xfrm>
            <a:off x="1792288" y="4025539"/>
            <a:ext cx="5486400" cy="603647"/>
          </a:xfrm>
        </p:spPr>
        <p:txBody>
          <a:bodyPr/>
          <a:lstStyle>
            <a:lvl1pPr marL="0" indent="0">
              <a:buNone/>
              <a:defRPr sz="1400"/>
            </a:lvl1pPr>
            <a:lvl2pPr marL="456842" indent="0">
              <a:buNone/>
              <a:defRPr sz="1200"/>
            </a:lvl2pPr>
            <a:lvl3pPr marL="913725" indent="0">
              <a:buNone/>
              <a:defRPr sz="1000"/>
            </a:lvl3pPr>
            <a:lvl4pPr marL="1370580" indent="0">
              <a:buNone/>
              <a:defRPr sz="900"/>
            </a:lvl4pPr>
            <a:lvl5pPr marL="1827449" indent="0">
              <a:buNone/>
              <a:defRPr sz="900"/>
            </a:lvl5pPr>
            <a:lvl6pPr marL="2284290" indent="0">
              <a:buNone/>
              <a:defRPr sz="900"/>
            </a:lvl6pPr>
            <a:lvl7pPr marL="2741132" indent="0">
              <a:buNone/>
              <a:defRPr sz="900"/>
            </a:lvl7pPr>
            <a:lvl8pPr marL="3198000" indent="0">
              <a:buNone/>
              <a:defRPr sz="900"/>
            </a:lvl8pPr>
            <a:lvl9pPr marL="3654856" indent="0">
              <a:buNone/>
              <a:defRPr sz="900"/>
            </a:lvl9pPr>
          </a:lstStyle>
          <a:p>
            <a:pPr lvl="0"/>
            <a:r>
              <a:rPr lang="zh-TW" altLang="en-US" smtClean="0"/>
              <a:t>按一下以編輯母片文字樣式</a:t>
            </a:r>
          </a:p>
        </p:txBody>
      </p:sp>
      <p:sp>
        <p:nvSpPr>
          <p:cNvPr id="5" name="日期版面配置區 3"/>
          <p:cNvSpPr>
            <a:spLocks noGrp="1"/>
          </p:cNvSpPr>
          <p:nvPr>
            <p:ph type="dt" sz="half" idx="10"/>
          </p:nvPr>
        </p:nvSpPr>
        <p:spPr>
          <a:xfrm>
            <a:off x="457200" y="4767264"/>
            <a:ext cx="2133600" cy="273844"/>
          </a:xfrm>
          <a:prstGeom prst="rect">
            <a:avLst/>
          </a:prstGeom>
        </p:spPr>
        <p:txBody>
          <a:bodyPr lIns="91380" tIns="45690" rIns="91380" bIns="45690"/>
          <a:lstStyle>
            <a:lvl1pPr>
              <a:defRPr/>
            </a:lvl1pPr>
          </a:lstStyle>
          <a:p>
            <a:pPr defTabSz="913725"/>
            <a:fld id="{AB4085AE-D15A-4675-93F0-C2A100689926}" type="datetime1">
              <a:rPr lang="zh-TW" altLang="en-US" smtClean="0">
                <a:solidFill>
                  <a:prstClr val="black"/>
                </a:solidFill>
              </a:rPr>
              <a:pPr defTabSz="913725"/>
              <a:t>2019/12/30</a:t>
            </a:fld>
            <a:endParaRPr lang="zh-TW" altLang="en-US">
              <a:solidFill>
                <a:prstClr val="black"/>
              </a:solidFill>
            </a:endParaRPr>
          </a:p>
        </p:txBody>
      </p:sp>
      <p:sp>
        <p:nvSpPr>
          <p:cNvPr id="6" name="頁尾版面配置區 4"/>
          <p:cNvSpPr>
            <a:spLocks noGrp="1"/>
          </p:cNvSpPr>
          <p:nvPr>
            <p:ph type="ftr" sz="quarter" idx="11"/>
          </p:nvPr>
        </p:nvSpPr>
        <p:spPr>
          <a:xfrm>
            <a:off x="3124200" y="4767264"/>
            <a:ext cx="2895600" cy="273844"/>
          </a:xfrm>
          <a:prstGeom prst="rect">
            <a:avLst/>
          </a:prstGeom>
        </p:spPr>
        <p:txBody>
          <a:bodyPr lIns="91380" tIns="45690" rIns="91380" bIns="45690"/>
          <a:lstStyle>
            <a:lvl1pPr>
              <a:defRPr/>
            </a:lvl1pPr>
          </a:lstStyle>
          <a:p>
            <a:pPr defTabSz="913725"/>
            <a:endParaRPr lang="zh-TW" altLang="en-US">
              <a:solidFill>
                <a:prstClr val="black"/>
              </a:solidFill>
            </a:endParaRPr>
          </a:p>
        </p:txBody>
      </p:sp>
      <p:sp>
        <p:nvSpPr>
          <p:cNvPr id="7" name="投影片編號版面配置區 5"/>
          <p:cNvSpPr>
            <a:spLocks noGrp="1"/>
          </p:cNvSpPr>
          <p:nvPr>
            <p:ph type="sldNum" sz="quarter" idx="12"/>
          </p:nvPr>
        </p:nvSpPr>
        <p:spPr/>
        <p:txBody>
          <a:bodyPr/>
          <a:lstStyle>
            <a:lvl1pPr>
              <a:defRPr/>
            </a:lvl1pPr>
          </a:lstStyle>
          <a:p>
            <a:fld id="{73DA0BB7-265A-403C-9275-D587AB510EDC}" type="slidenum">
              <a:rPr lang="zh-TW" altLang="en-US" smtClean="0"/>
              <a:pPr/>
              <a:t>‹#›</a:t>
            </a:fld>
            <a:endParaRPr lang="zh-TW" altLang="en-US"/>
          </a:p>
        </p:txBody>
      </p:sp>
    </p:spTree>
    <p:extLst>
      <p:ext uri="{BB962C8B-B14F-4D97-AF65-F5344CB8AC3E}">
        <p14:creationId xmlns:p14="http://schemas.microsoft.com/office/powerpoint/2010/main" val="13624728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a:xfrm>
            <a:off x="457200" y="4767264"/>
            <a:ext cx="2133600" cy="273844"/>
          </a:xfrm>
          <a:prstGeom prst="rect">
            <a:avLst/>
          </a:prstGeom>
        </p:spPr>
        <p:txBody>
          <a:bodyPr lIns="91380" tIns="45690" rIns="91380" bIns="45690"/>
          <a:lstStyle>
            <a:lvl1pPr>
              <a:defRPr/>
            </a:lvl1pPr>
          </a:lstStyle>
          <a:p>
            <a:pPr defTabSz="913725"/>
            <a:fld id="{E74299B7-2622-4C52-B7CB-821B25A02BA5}" type="datetime1">
              <a:rPr lang="zh-TW" altLang="en-US" smtClean="0">
                <a:solidFill>
                  <a:prstClr val="black"/>
                </a:solidFill>
              </a:rPr>
              <a:pPr defTabSz="913725"/>
              <a:t>2019/12/30</a:t>
            </a:fld>
            <a:endParaRPr lang="zh-TW" altLang="en-US">
              <a:solidFill>
                <a:prstClr val="black"/>
              </a:solidFill>
            </a:endParaRPr>
          </a:p>
        </p:txBody>
      </p:sp>
      <p:sp>
        <p:nvSpPr>
          <p:cNvPr id="5" name="頁尾版面配置區 4"/>
          <p:cNvSpPr>
            <a:spLocks noGrp="1"/>
          </p:cNvSpPr>
          <p:nvPr>
            <p:ph type="ftr" sz="quarter" idx="11"/>
          </p:nvPr>
        </p:nvSpPr>
        <p:spPr>
          <a:xfrm>
            <a:off x="3124200" y="4767264"/>
            <a:ext cx="2895600" cy="273844"/>
          </a:xfrm>
          <a:prstGeom prst="rect">
            <a:avLst/>
          </a:prstGeom>
        </p:spPr>
        <p:txBody>
          <a:bodyPr lIns="91380" tIns="45690" rIns="91380" bIns="45690"/>
          <a:lstStyle>
            <a:lvl1pPr>
              <a:defRPr/>
            </a:lvl1pPr>
          </a:lstStyle>
          <a:p>
            <a:pPr defTabSz="913725"/>
            <a:endParaRPr lang="zh-TW" altLang="en-US">
              <a:solidFill>
                <a:prstClr val="black"/>
              </a:solidFill>
            </a:endParaRPr>
          </a:p>
        </p:txBody>
      </p:sp>
      <p:sp>
        <p:nvSpPr>
          <p:cNvPr id="6" name="投影片編號版面配置區 5"/>
          <p:cNvSpPr>
            <a:spLocks noGrp="1"/>
          </p:cNvSpPr>
          <p:nvPr>
            <p:ph type="sldNum" sz="quarter" idx="12"/>
          </p:nvPr>
        </p:nvSpPr>
        <p:spPr/>
        <p:txBody>
          <a:bodyPr/>
          <a:lstStyle>
            <a:lvl1pPr>
              <a:defRPr/>
            </a:lvl1pPr>
          </a:lstStyle>
          <a:p>
            <a:fld id="{73DA0BB7-265A-403C-9275-D587AB510EDC}" type="slidenum">
              <a:rPr lang="zh-TW" altLang="en-US" smtClean="0"/>
              <a:pPr/>
              <a:t>‹#›</a:t>
            </a:fld>
            <a:endParaRPr lang="zh-TW" altLang="en-US"/>
          </a:p>
        </p:txBody>
      </p:sp>
    </p:spTree>
    <p:extLst>
      <p:ext uri="{BB962C8B-B14F-4D97-AF65-F5344CB8AC3E}">
        <p14:creationId xmlns:p14="http://schemas.microsoft.com/office/powerpoint/2010/main" val="1623327203"/>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629400" y="205980"/>
            <a:ext cx="2057400" cy="4388644"/>
          </a:xfrm>
        </p:spPr>
        <p:txBody>
          <a:bodyPr vert="eaVert"/>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a:xfrm>
            <a:off x="457200" y="205980"/>
            <a:ext cx="6019800" cy="4388644"/>
          </a:xfr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a:xfrm>
            <a:off x="457200" y="4767264"/>
            <a:ext cx="2133600" cy="273844"/>
          </a:xfrm>
          <a:prstGeom prst="rect">
            <a:avLst/>
          </a:prstGeom>
        </p:spPr>
        <p:txBody>
          <a:bodyPr lIns="91380" tIns="45690" rIns="91380" bIns="45690"/>
          <a:lstStyle>
            <a:lvl1pPr>
              <a:defRPr/>
            </a:lvl1pPr>
          </a:lstStyle>
          <a:p>
            <a:pPr defTabSz="913725"/>
            <a:fld id="{3219F30D-79A5-4C75-BB3F-4B30AAE5B1AE}" type="datetime1">
              <a:rPr lang="zh-TW" altLang="en-US" smtClean="0">
                <a:solidFill>
                  <a:prstClr val="black"/>
                </a:solidFill>
              </a:rPr>
              <a:pPr defTabSz="913725"/>
              <a:t>2019/12/30</a:t>
            </a:fld>
            <a:endParaRPr lang="zh-TW" altLang="en-US">
              <a:solidFill>
                <a:prstClr val="black"/>
              </a:solidFill>
            </a:endParaRPr>
          </a:p>
        </p:txBody>
      </p:sp>
      <p:sp>
        <p:nvSpPr>
          <p:cNvPr id="5" name="頁尾版面配置區 4"/>
          <p:cNvSpPr>
            <a:spLocks noGrp="1"/>
          </p:cNvSpPr>
          <p:nvPr>
            <p:ph type="ftr" sz="quarter" idx="11"/>
          </p:nvPr>
        </p:nvSpPr>
        <p:spPr>
          <a:xfrm>
            <a:off x="3124200" y="4767264"/>
            <a:ext cx="2895600" cy="273844"/>
          </a:xfrm>
          <a:prstGeom prst="rect">
            <a:avLst/>
          </a:prstGeom>
        </p:spPr>
        <p:txBody>
          <a:bodyPr lIns="91380" tIns="45690" rIns="91380" bIns="45690"/>
          <a:lstStyle>
            <a:lvl1pPr>
              <a:defRPr/>
            </a:lvl1pPr>
          </a:lstStyle>
          <a:p>
            <a:pPr defTabSz="913725"/>
            <a:endParaRPr lang="zh-TW" altLang="en-US">
              <a:solidFill>
                <a:prstClr val="black"/>
              </a:solidFill>
            </a:endParaRPr>
          </a:p>
        </p:txBody>
      </p:sp>
      <p:sp>
        <p:nvSpPr>
          <p:cNvPr id="6" name="投影片編號版面配置區 5"/>
          <p:cNvSpPr>
            <a:spLocks noGrp="1"/>
          </p:cNvSpPr>
          <p:nvPr>
            <p:ph type="sldNum" sz="quarter" idx="12"/>
          </p:nvPr>
        </p:nvSpPr>
        <p:spPr/>
        <p:txBody>
          <a:bodyPr/>
          <a:lstStyle>
            <a:lvl1pPr>
              <a:defRPr/>
            </a:lvl1pPr>
          </a:lstStyle>
          <a:p>
            <a:fld id="{73DA0BB7-265A-403C-9275-D587AB510EDC}" type="slidenum">
              <a:rPr lang="zh-TW" altLang="en-US" smtClean="0"/>
              <a:pPr/>
              <a:t>‹#›</a:t>
            </a:fld>
            <a:endParaRPr lang="zh-TW" altLang="en-US"/>
          </a:p>
        </p:txBody>
      </p:sp>
    </p:spTree>
    <p:extLst>
      <p:ext uri="{BB962C8B-B14F-4D97-AF65-F5344CB8AC3E}">
        <p14:creationId xmlns:p14="http://schemas.microsoft.com/office/powerpoint/2010/main" val="734198489"/>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29" y="1597917"/>
            <a:ext cx="7772401" cy="1102519"/>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1" y="2914650"/>
            <a:ext cx="6400800" cy="1314450"/>
          </a:xfrm>
        </p:spPr>
        <p:txBody>
          <a:bodyPr/>
          <a:lstStyle>
            <a:lvl1pPr marL="0" indent="0" algn="ctr">
              <a:buNone/>
              <a:defRPr>
                <a:solidFill>
                  <a:schemeClr val="tx1">
                    <a:tint val="75000"/>
                  </a:schemeClr>
                </a:solidFill>
              </a:defRPr>
            </a:lvl1pPr>
            <a:lvl2pPr marL="456362" indent="0" algn="ctr">
              <a:buNone/>
              <a:defRPr>
                <a:solidFill>
                  <a:schemeClr val="tx1">
                    <a:tint val="75000"/>
                  </a:schemeClr>
                </a:solidFill>
              </a:defRPr>
            </a:lvl2pPr>
            <a:lvl3pPr marL="912825" indent="0" algn="ctr">
              <a:buNone/>
              <a:defRPr>
                <a:solidFill>
                  <a:schemeClr val="tx1">
                    <a:tint val="75000"/>
                  </a:schemeClr>
                </a:solidFill>
              </a:defRPr>
            </a:lvl3pPr>
            <a:lvl4pPr marL="1369220" indent="0" algn="ctr">
              <a:buNone/>
              <a:defRPr>
                <a:solidFill>
                  <a:schemeClr val="tx1">
                    <a:tint val="75000"/>
                  </a:schemeClr>
                </a:solidFill>
              </a:defRPr>
            </a:lvl4pPr>
            <a:lvl5pPr marL="1825649" indent="0" algn="ctr">
              <a:buNone/>
              <a:defRPr>
                <a:solidFill>
                  <a:schemeClr val="tx1">
                    <a:tint val="75000"/>
                  </a:schemeClr>
                </a:solidFill>
              </a:defRPr>
            </a:lvl5pPr>
            <a:lvl6pPr marL="2282010" indent="0" algn="ctr">
              <a:buNone/>
              <a:defRPr>
                <a:solidFill>
                  <a:schemeClr val="tx1">
                    <a:tint val="75000"/>
                  </a:schemeClr>
                </a:solidFill>
              </a:defRPr>
            </a:lvl6pPr>
            <a:lvl7pPr marL="2738372" indent="0" algn="ctr">
              <a:buNone/>
              <a:defRPr>
                <a:solidFill>
                  <a:schemeClr val="tx1">
                    <a:tint val="75000"/>
                  </a:schemeClr>
                </a:solidFill>
              </a:defRPr>
            </a:lvl7pPr>
            <a:lvl8pPr marL="3194801" indent="0" algn="ctr">
              <a:buNone/>
              <a:defRPr>
                <a:solidFill>
                  <a:schemeClr val="tx1">
                    <a:tint val="75000"/>
                  </a:schemeClr>
                </a:solidFill>
              </a:defRPr>
            </a:lvl8pPr>
            <a:lvl9pPr marL="3651216"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lvl1pPr>
              <a:defRPr/>
            </a:lvl1pPr>
          </a:lstStyle>
          <a:p>
            <a:pPr>
              <a:defRPr/>
            </a:pPr>
            <a:fld id="{0DED09CA-FF6F-4D9D-8633-68B029C994D1}" type="datetime1">
              <a:rPr lang="zh-CN" altLang="en-US"/>
              <a:pPr>
                <a:defRPr/>
              </a:pPr>
              <a:t>2019/12/30</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9C897AFA-072E-43CF-B07F-B73AA2EBE4F3}" type="slidenum">
              <a:rPr lang="zh-CN" altLang="en-US"/>
              <a:pPr>
                <a:defRPr/>
              </a:pPr>
              <a:t>‹#›</a:t>
            </a:fld>
            <a:endParaRPr lang="zh-CN" altLang="en-US"/>
          </a:p>
        </p:txBody>
      </p:sp>
    </p:spTree>
    <p:extLst>
      <p:ext uri="{BB962C8B-B14F-4D97-AF65-F5344CB8AC3E}">
        <p14:creationId xmlns:p14="http://schemas.microsoft.com/office/powerpoint/2010/main" val="2149099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lvl1pPr>
              <a:defRPr/>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457200" y="1151335"/>
            <a:ext cx="4040188" cy="479822"/>
          </a:xfrm>
        </p:spPr>
        <p:txBody>
          <a:bodyPr anchor="b"/>
          <a:lstStyle>
            <a:lvl1pPr marL="0" indent="0">
              <a:buNone/>
              <a:defRPr sz="2400" b="1"/>
            </a:lvl1pPr>
            <a:lvl2pPr marL="456194" indent="0">
              <a:buNone/>
              <a:defRPr sz="2000" b="1"/>
            </a:lvl2pPr>
            <a:lvl3pPr marL="912510" indent="0">
              <a:buNone/>
              <a:defRPr sz="1800" b="1"/>
            </a:lvl3pPr>
            <a:lvl4pPr marL="1368744" indent="0">
              <a:buNone/>
              <a:defRPr sz="1600" b="1"/>
            </a:lvl4pPr>
            <a:lvl5pPr marL="1825019" indent="0">
              <a:buNone/>
              <a:defRPr sz="1600" b="1"/>
            </a:lvl5pPr>
            <a:lvl6pPr marL="2281212" indent="0">
              <a:buNone/>
              <a:defRPr sz="1600" b="1"/>
            </a:lvl6pPr>
            <a:lvl7pPr marL="2737406" indent="0">
              <a:buNone/>
              <a:defRPr sz="1600" b="1"/>
            </a:lvl7pPr>
            <a:lvl8pPr marL="3193688" indent="0">
              <a:buNone/>
              <a:defRPr sz="1600" b="1"/>
            </a:lvl8pPr>
            <a:lvl9pPr marL="3649942" indent="0">
              <a:buNone/>
              <a:defRPr sz="1600" b="1"/>
            </a:lvl9pPr>
          </a:lstStyle>
          <a:p>
            <a:pPr lvl="0"/>
            <a:r>
              <a:rPr lang="zh-TW" altLang="en-US" smtClean="0"/>
              <a:t>按一下以編輯母片文字樣式</a:t>
            </a:r>
          </a:p>
        </p:txBody>
      </p:sp>
      <p:sp>
        <p:nvSpPr>
          <p:cNvPr id="4" name="內容版面配置區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文字版面配置區 4"/>
          <p:cNvSpPr>
            <a:spLocks noGrp="1"/>
          </p:cNvSpPr>
          <p:nvPr>
            <p:ph type="body" sz="quarter" idx="3"/>
          </p:nvPr>
        </p:nvSpPr>
        <p:spPr>
          <a:xfrm>
            <a:off x="4645116" y="1151335"/>
            <a:ext cx="4041775" cy="479822"/>
          </a:xfrm>
        </p:spPr>
        <p:txBody>
          <a:bodyPr anchor="b"/>
          <a:lstStyle>
            <a:lvl1pPr marL="0" indent="0">
              <a:buNone/>
              <a:defRPr sz="2400" b="1"/>
            </a:lvl1pPr>
            <a:lvl2pPr marL="456194" indent="0">
              <a:buNone/>
              <a:defRPr sz="2000" b="1"/>
            </a:lvl2pPr>
            <a:lvl3pPr marL="912510" indent="0">
              <a:buNone/>
              <a:defRPr sz="1800" b="1"/>
            </a:lvl3pPr>
            <a:lvl4pPr marL="1368744" indent="0">
              <a:buNone/>
              <a:defRPr sz="1600" b="1"/>
            </a:lvl4pPr>
            <a:lvl5pPr marL="1825019" indent="0">
              <a:buNone/>
              <a:defRPr sz="1600" b="1"/>
            </a:lvl5pPr>
            <a:lvl6pPr marL="2281212" indent="0">
              <a:buNone/>
              <a:defRPr sz="1600" b="1"/>
            </a:lvl6pPr>
            <a:lvl7pPr marL="2737406" indent="0">
              <a:buNone/>
              <a:defRPr sz="1600" b="1"/>
            </a:lvl7pPr>
            <a:lvl8pPr marL="3193688" indent="0">
              <a:buNone/>
              <a:defRPr sz="1600" b="1"/>
            </a:lvl8pPr>
            <a:lvl9pPr marL="3649942" indent="0">
              <a:buNone/>
              <a:defRPr sz="1600" b="1"/>
            </a:lvl9pPr>
          </a:lstStyle>
          <a:p>
            <a:pPr lvl="0"/>
            <a:r>
              <a:rPr lang="zh-TW" altLang="en-US" smtClean="0"/>
              <a:t>按一下以編輯母片文字樣式</a:t>
            </a:r>
          </a:p>
        </p:txBody>
      </p:sp>
      <p:sp>
        <p:nvSpPr>
          <p:cNvPr id="6" name="內容版面配置區 5"/>
          <p:cNvSpPr>
            <a:spLocks noGrp="1"/>
          </p:cNvSpPr>
          <p:nvPr>
            <p:ph sz="quarter" idx="4"/>
          </p:nvPr>
        </p:nvSpPr>
        <p:spPr>
          <a:xfrm>
            <a:off x="464511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7" name="日期版面配置區 3"/>
          <p:cNvSpPr>
            <a:spLocks noGrp="1"/>
          </p:cNvSpPr>
          <p:nvPr>
            <p:ph type="dt" sz="half" idx="10"/>
          </p:nvPr>
        </p:nvSpPr>
        <p:spPr/>
        <p:txBody>
          <a:bodyPr/>
          <a:lstStyle>
            <a:lvl1pPr>
              <a:defRPr/>
            </a:lvl1pPr>
          </a:lstStyle>
          <a:p>
            <a:pPr>
              <a:defRPr/>
            </a:pPr>
            <a:fld id="{D97988DA-C9C9-448A-A7CB-92CBFE1D4E65}" type="datetimeFigureOut">
              <a:rPr lang="zh-TW" altLang="en-US"/>
              <a:pPr>
                <a:defRPr/>
              </a:pPr>
              <a:t>2019/12/30</a:t>
            </a:fld>
            <a:endParaRPr lang="en-US" altLang="zh-TW"/>
          </a:p>
        </p:txBody>
      </p:sp>
      <p:sp>
        <p:nvSpPr>
          <p:cNvPr id="8" name="頁尾版面配置區 4"/>
          <p:cNvSpPr>
            <a:spLocks noGrp="1"/>
          </p:cNvSpPr>
          <p:nvPr>
            <p:ph type="ftr" sz="quarter" idx="11"/>
          </p:nvPr>
        </p:nvSpPr>
        <p:spPr/>
        <p:txBody>
          <a:bodyPr/>
          <a:lstStyle>
            <a:lvl1pPr>
              <a:defRPr/>
            </a:lvl1pPr>
          </a:lstStyle>
          <a:p>
            <a:pPr>
              <a:defRPr/>
            </a:pPr>
            <a:endParaRPr lang="zh-TW" altLang="en-US"/>
          </a:p>
        </p:txBody>
      </p:sp>
      <p:sp>
        <p:nvSpPr>
          <p:cNvPr id="9" name="投影片編號版面配置區 5"/>
          <p:cNvSpPr>
            <a:spLocks noGrp="1"/>
          </p:cNvSpPr>
          <p:nvPr>
            <p:ph type="sldNum" sz="quarter" idx="12"/>
          </p:nvPr>
        </p:nvSpPr>
        <p:spPr/>
        <p:txBody>
          <a:bodyPr/>
          <a:lstStyle>
            <a:lvl1pPr>
              <a:defRPr/>
            </a:lvl1pPr>
          </a:lstStyle>
          <a:p>
            <a:pPr>
              <a:defRPr/>
            </a:pPr>
            <a:fld id="{3B342EFC-D2F5-4EC6-91FE-30821FC21640}" type="slidenum">
              <a:rPr lang="zh-TW" altLang="en-US"/>
              <a:pPr>
                <a:defRPr/>
              </a:pPr>
              <a:t>‹#›</a:t>
            </a:fld>
            <a:endParaRPr lang="en-US" altLang="zh-TW"/>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C61B2075-42B6-4FA9-ADA1-9F3329572F7F}" type="datetime1">
              <a:rPr lang="zh-CN" altLang="en-US"/>
              <a:pPr>
                <a:defRPr/>
              </a:pPr>
              <a:t>2019/12/30</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1E48E54F-9E99-4E96-9658-2B06D3749AF2}" type="slidenum">
              <a:rPr lang="zh-CN" altLang="en-US"/>
              <a:pPr>
                <a:defRPr/>
              </a:pPr>
              <a:t>‹#›</a:t>
            </a:fld>
            <a:endParaRPr lang="zh-CN" altLang="en-US"/>
          </a:p>
        </p:txBody>
      </p:sp>
    </p:spTree>
    <p:extLst>
      <p:ext uri="{BB962C8B-B14F-4D97-AF65-F5344CB8AC3E}">
        <p14:creationId xmlns:p14="http://schemas.microsoft.com/office/powerpoint/2010/main" val="2466664478"/>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36" y="3305194"/>
            <a:ext cx="7772401" cy="1021556"/>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36" y="2180035"/>
            <a:ext cx="7772401" cy="1125140"/>
          </a:xfrm>
        </p:spPr>
        <p:txBody>
          <a:bodyPr anchor="b"/>
          <a:lstStyle>
            <a:lvl1pPr marL="0" indent="0">
              <a:buNone/>
              <a:defRPr sz="2000">
                <a:solidFill>
                  <a:schemeClr val="tx1">
                    <a:tint val="75000"/>
                  </a:schemeClr>
                </a:solidFill>
              </a:defRPr>
            </a:lvl1pPr>
            <a:lvl2pPr marL="456362" indent="0">
              <a:buNone/>
              <a:defRPr sz="1800">
                <a:solidFill>
                  <a:schemeClr val="tx1">
                    <a:tint val="75000"/>
                  </a:schemeClr>
                </a:solidFill>
              </a:defRPr>
            </a:lvl2pPr>
            <a:lvl3pPr marL="912825" indent="0">
              <a:buNone/>
              <a:defRPr sz="1600">
                <a:solidFill>
                  <a:schemeClr val="tx1">
                    <a:tint val="75000"/>
                  </a:schemeClr>
                </a:solidFill>
              </a:defRPr>
            </a:lvl3pPr>
            <a:lvl4pPr marL="1369220" indent="0">
              <a:buNone/>
              <a:defRPr sz="1400">
                <a:solidFill>
                  <a:schemeClr val="tx1">
                    <a:tint val="75000"/>
                  </a:schemeClr>
                </a:solidFill>
              </a:defRPr>
            </a:lvl4pPr>
            <a:lvl5pPr marL="1825649" indent="0">
              <a:buNone/>
              <a:defRPr sz="1400">
                <a:solidFill>
                  <a:schemeClr val="tx1">
                    <a:tint val="75000"/>
                  </a:schemeClr>
                </a:solidFill>
              </a:defRPr>
            </a:lvl5pPr>
            <a:lvl6pPr marL="2282010" indent="0">
              <a:buNone/>
              <a:defRPr sz="1400">
                <a:solidFill>
                  <a:schemeClr val="tx1">
                    <a:tint val="75000"/>
                  </a:schemeClr>
                </a:solidFill>
              </a:defRPr>
            </a:lvl6pPr>
            <a:lvl7pPr marL="2738372" indent="0">
              <a:buNone/>
              <a:defRPr sz="1400">
                <a:solidFill>
                  <a:schemeClr val="tx1">
                    <a:tint val="75000"/>
                  </a:schemeClr>
                </a:solidFill>
              </a:defRPr>
            </a:lvl7pPr>
            <a:lvl8pPr marL="3194801" indent="0">
              <a:buNone/>
              <a:defRPr sz="1400">
                <a:solidFill>
                  <a:schemeClr val="tx1">
                    <a:tint val="75000"/>
                  </a:schemeClr>
                </a:solidFill>
              </a:defRPr>
            </a:lvl8pPr>
            <a:lvl9pPr marL="3651216"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lvl1pPr>
              <a:defRPr/>
            </a:lvl1pPr>
          </a:lstStyle>
          <a:p>
            <a:pPr>
              <a:defRPr/>
            </a:pPr>
            <a:fld id="{79865EFA-6B93-4F7E-AD17-70457B79286B}" type="datetime1">
              <a:rPr lang="zh-CN" altLang="en-US"/>
              <a:pPr>
                <a:defRPr/>
              </a:pPr>
              <a:t>2019/12/30</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44EEF620-FA64-41B8-A7E8-96D3EDA4A2B3}" type="slidenum">
              <a:rPr lang="zh-CN" altLang="en-US"/>
              <a:pPr>
                <a:defRPr/>
              </a:pPr>
              <a:t>‹#›</a:t>
            </a:fld>
            <a:endParaRPr lang="zh-CN" altLang="en-US"/>
          </a:p>
        </p:txBody>
      </p:sp>
    </p:spTree>
    <p:extLst>
      <p:ext uri="{BB962C8B-B14F-4D97-AF65-F5344CB8AC3E}">
        <p14:creationId xmlns:p14="http://schemas.microsoft.com/office/powerpoint/2010/main" val="736959625"/>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200154"/>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200154"/>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3"/>
          <p:cNvSpPr>
            <a:spLocks noGrp="1"/>
          </p:cNvSpPr>
          <p:nvPr>
            <p:ph type="dt" sz="half" idx="10"/>
          </p:nvPr>
        </p:nvSpPr>
        <p:spPr/>
        <p:txBody>
          <a:bodyPr/>
          <a:lstStyle>
            <a:lvl1pPr>
              <a:defRPr/>
            </a:lvl1pPr>
          </a:lstStyle>
          <a:p>
            <a:pPr>
              <a:defRPr/>
            </a:pPr>
            <a:fld id="{6877C065-46E1-4300-AF5B-ACB1811C8CEA}" type="datetime1">
              <a:rPr lang="zh-CN" altLang="en-US"/>
              <a:pPr>
                <a:defRPr/>
              </a:pPr>
              <a:t>2019/12/30</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C4AA7BB5-B996-44E5-9C42-B5B8B0CC74BE}" type="slidenum">
              <a:rPr lang="zh-CN" altLang="en-US"/>
              <a:pPr>
                <a:defRPr/>
              </a:pPr>
              <a:t>‹#›</a:t>
            </a:fld>
            <a:endParaRPr lang="zh-CN" altLang="en-US"/>
          </a:p>
        </p:txBody>
      </p:sp>
    </p:spTree>
    <p:extLst>
      <p:ext uri="{BB962C8B-B14F-4D97-AF65-F5344CB8AC3E}">
        <p14:creationId xmlns:p14="http://schemas.microsoft.com/office/powerpoint/2010/main" val="3447691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3" y="1151338"/>
            <a:ext cx="4040188" cy="479822"/>
          </a:xfrm>
        </p:spPr>
        <p:txBody>
          <a:bodyPr anchor="b"/>
          <a:lstStyle>
            <a:lvl1pPr marL="0" indent="0">
              <a:buNone/>
              <a:defRPr sz="2400" b="1"/>
            </a:lvl1pPr>
            <a:lvl2pPr marL="456362" indent="0">
              <a:buNone/>
              <a:defRPr sz="2000" b="1"/>
            </a:lvl2pPr>
            <a:lvl3pPr marL="912825" indent="0">
              <a:buNone/>
              <a:defRPr sz="1800" b="1"/>
            </a:lvl3pPr>
            <a:lvl4pPr marL="1369220" indent="0">
              <a:buNone/>
              <a:defRPr sz="1600" b="1"/>
            </a:lvl4pPr>
            <a:lvl5pPr marL="1825649" indent="0">
              <a:buNone/>
              <a:defRPr sz="1600" b="1"/>
            </a:lvl5pPr>
            <a:lvl6pPr marL="2282010" indent="0">
              <a:buNone/>
              <a:defRPr sz="1600" b="1"/>
            </a:lvl6pPr>
            <a:lvl7pPr marL="2738372" indent="0">
              <a:buNone/>
              <a:defRPr sz="1600" b="1"/>
            </a:lvl7pPr>
            <a:lvl8pPr marL="3194801" indent="0">
              <a:buNone/>
              <a:defRPr sz="1600" b="1"/>
            </a:lvl8pPr>
            <a:lvl9pPr marL="3651216"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3"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106" y="1151338"/>
            <a:ext cx="4041775" cy="479822"/>
          </a:xfrm>
        </p:spPr>
        <p:txBody>
          <a:bodyPr anchor="b"/>
          <a:lstStyle>
            <a:lvl1pPr marL="0" indent="0">
              <a:buNone/>
              <a:defRPr sz="2400" b="1"/>
            </a:lvl1pPr>
            <a:lvl2pPr marL="456362" indent="0">
              <a:buNone/>
              <a:defRPr sz="2000" b="1"/>
            </a:lvl2pPr>
            <a:lvl3pPr marL="912825" indent="0">
              <a:buNone/>
              <a:defRPr sz="1800" b="1"/>
            </a:lvl3pPr>
            <a:lvl4pPr marL="1369220" indent="0">
              <a:buNone/>
              <a:defRPr sz="1600" b="1"/>
            </a:lvl4pPr>
            <a:lvl5pPr marL="1825649" indent="0">
              <a:buNone/>
              <a:defRPr sz="1600" b="1"/>
            </a:lvl5pPr>
            <a:lvl6pPr marL="2282010" indent="0">
              <a:buNone/>
              <a:defRPr sz="1600" b="1"/>
            </a:lvl6pPr>
            <a:lvl7pPr marL="2738372" indent="0">
              <a:buNone/>
              <a:defRPr sz="1600" b="1"/>
            </a:lvl7pPr>
            <a:lvl8pPr marL="3194801" indent="0">
              <a:buNone/>
              <a:defRPr sz="1600" b="1"/>
            </a:lvl8pPr>
            <a:lvl9pPr marL="3651216"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10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3"/>
          <p:cNvSpPr>
            <a:spLocks noGrp="1"/>
          </p:cNvSpPr>
          <p:nvPr>
            <p:ph type="dt" sz="half" idx="10"/>
          </p:nvPr>
        </p:nvSpPr>
        <p:spPr/>
        <p:txBody>
          <a:bodyPr/>
          <a:lstStyle>
            <a:lvl1pPr>
              <a:defRPr/>
            </a:lvl1pPr>
          </a:lstStyle>
          <a:p>
            <a:pPr>
              <a:defRPr/>
            </a:pPr>
            <a:fld id="{B4233A7C-1D7F-477D-92F8-C45FC60FCCA4}" type="datetime1">
              <a:rPr lang="zh-CN" altLang="en-US"/>
              <a:pPr>
                <a:defRPr/>
              </a:pPr>
              <a:t>2019/12/30</a:t>
            </a:fld>
            <a:endParaRPr lang="zh-CN" altLang="en-US"/>
          </a:p>
        </p:txBody>
      </p:sp>
      <p:sp>
        <p:nvSpPr>
          <p:cNvPr id="8" name="页脚占位符 4"/>
          <p:cNvSpPr>
            <a:spLocks noGrp="1"/>
          </p:cNvSpPr>
          <p:nvPr>
            <p:ph type="ftr" sz="quarter" idx="11"/>
          </p:nvPr>
        </p:nvSpPr>
        <p:spPr/>
        <p:txBody>
          <a:bodyPr/>
          <a:lstStyle>
            <a:lvl1pPr>
              <a:defRPr/>
            </a:lvl1pPr>
          </a:lstStyle>
          <a:p>
            <a:pPr>
              <a:defRPr/>
            </a:pPr>
            <a:endParaRPr lang="zh-CN" altLang="en-US"/>
          </a:p>
        </p:txBody>
      </p:sp>
      <p:sp>
        <p:nvSpPr>
          <p:cNvPr id="9" name="灯片编号占位符 5"/>
          <p:cNvSpPr>
            <a:spLocks noGrp="1"/>
          </p:cNvSpPr>
          <p:nvPr>
            <p:ph type="sldNum" sz="quarter" idx="12"/>
          </p:nvPr>
        </p:nvSpPr>
        <p:spPr/>
        <p:txBody>
          <a:bodyPr/>
          <a:lstStyle>
            <a:lvl1pPr>
              <a:defRPr/>
            </a:lvl1pPr>
          </a:lstStyle>
          <a:p>
            <a:pPr>
              <a:defRPr/>
            </a:pPr>
            <a:fld id="{D750B25D-4A89-4B33-AE01-F104510A2943}" type="slidenum">
              <a:rPr lang="zh-CN" altLang="en-US"/>
              <a:pPr>
                <a:defRPr/>
              </a:pPr>
              <a:t>‹#›</a:t>
            </a:fld>
            <a:endParaRPr lang="zh-CN" altLang="en-US"/>
          </a:p>
        </p:txBody>
      </p:sp>
    </p:spTree>
    <p:extLst>
      <p:ext uri="{BB962C8B-B14F-4D97-AF65-F5344CB8AC3E}">
        <p14:creationId xmlns:p14="http://schemas.microsoft.com/office/powerpoint/2010/main" val="3024264680"/>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3"/>
          <p:cNvSpPr>
            <a:spLocks noGrp="1"/>
          </p:cNvSpPr>
          <p:nvPr>
            <p:ph type="dt" sz="half" idx="10"/>
          </p:nvPr>
        </p:nvSpPr>
        <p:spPr/>
        <p:txBody>
          <a:bodyPr/>
          <a:lstStyle>
            <a:lvl1pPr>
              <a:defRPr/>
            </a:lvl1pPr>
          </a:lstStyle>
          <a:p>
            <a:pPr>
              <a:defRPr/>
            </a:pPr>
            <a:fld id="{01217D14-E374-491E-86B9-F4E237AFE508}" type="datetime1">
              <a:rPr lang="zh-CN" altLang="en-US"/>
              <a:pPr>
                <a:defRPr/>
              </a:pPr>
              <a:t>2019/12/30</a:t>
            </a:fld>
            <a:endParaRPr lang="zh-CN" altLang="en-US"/>
          </a:p>
        </p:txBody>
      </p:sp>
      <p:sp>
        <p:nvSpPr>
          <p:cNvPr id="4" name="页脚占位符 4"/>
          <p:cNvSpPr>
            <a:spLocks noGrp="1"/>
          </p:cNvSpPr>
          <p:nvPr>
            <p:ph type="ftr" sz="quarter" idx="11"/>
          </p:nvPr>
        </p:nvSpPr>
        <p:spPr/>
        <p:txBody>
          <a:bodyPr/>
          <a:lstStyle>
            <a:lvl1pPr>
              <a:defRPr/>
            </a:lvl1pPr>
          </a:lstStyle>
          <a:p>
            <a:pPr>
              <a:defRPr/>
            </a:pPr>
            <a:endParaRPr lang="zh-CN" altLang="en-US"/>
          </a:p>
        </p:txBody>
      </p:sp>
      <p:sp>
        <p:nvSpPr>
          <p:cNvPr id="5" name="灯片编号占位符 5"/>
          <p:cNvSpPr>
            <a:spLocks noGrp="1"/>
          </p:cNvSpPr>
          <p:nvPr>
            <p:ph type="sldNum" sz="quarter" idx="12"/>
          </p:nvPr>
        </p:nvSpPr>
        <p:spPr/>
        <p:txBody>
          <a:bodyPr/>
          <a:lstStyle>
            <a:lvl1pPr>
              <a:defRPr/>
            </a:lvl1pPr>
          </a:lstStyle>
          <a:p>
            <a:pPr>
              <a:defRPr/>
            </a:pPr>
            <a:fld id="{D0EA0899-FAA5-4C8B-A515-48B899631229}" type="slidenum">
              <a:rPr lang="zh-CN" altLang="en-US"/>
              <a:pPr>
                <a:defRPr/>
              </a:pPr>
              <a:t>‹#›</a:t>
            </a:fld>
            <a:endParaRPr lang="zh-CN" altLang="en-US"/>
          </a:p>
        </p:txBody>
      </p:sp>
    </p:spTree>
    <p:extLst>
      <p:ext uri="{BB962C8B-B14F-4D97-AF65-F5344CB8AC3E}">
        <p14:creationId xmlns:p14="http://schemas.microsoft.com/office/powerpoint/2010/main" val="2198685058"/>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fld id="{2B144275-F305-4709-A493-C19EF5CA7E35}" type="datetime1">
              <a:rPr lang="zh-CN" altLang="en-US"/>
              <a:pPr>
                <a:defRPr/>
              </a:pPr>
              <a:t>2019/12/30</a:t>
            </a:fld>
            <a:endParaRPr lang="zh-CN" altLang="en-US"/>
          </a:p>
        </p:txBody>
      </p:sp>
      <p:sp>
        <p:nvSpPr>
          <p:cNvPr id="3" name="页脚占位符 4"/>
          <p:cNvSpPr>
            <a:spLocks noGrp="1"/>
          </p:cNvSpPr>
          <p:nvPr>
            <p:ph type="ftr" sz="quarter" idx="11"/>
          </p:nvPr>
        </p:nvSpPr>
        <p:spPr/>
        <p:txBody>
          <a:bodyPr/>
          <a:lstStyle>
            <a:lvl1pPr>
              <a:defRPr/>
            </a:lvl1pPr>
          </a:lstStyle>
          <a:p>
            <a:pPr>
              <a:defRPr/>
            </a:pPr>
            <a:endParaRPr lang="zh-CN" altLang="en-US"/>
          </a:p>
        </p:txBody>
      </p:sp>
      <p:sp>
        <p:nvSpPr>
          <p:cNvPr id="4" name="灯片编号占位符 5"/>
          <p:cNvSpPr>
            <a:spLocks noGrp="1"/>
          </p:cNvSpPr>
          <p:nvPr>
            <p:ph type="sldNum" sz="quarter" idx="12"/>
          </p:nvPr>
        </p:nvSpPr>
        <p:spPr/>
        <p:txBody>
          <a:bodyPr/>
          <a:lstStyle>
            <a:lvl1pPr>
              <a:defRPr/>
            </a:lvl1pPr>
          </a:lstStyle>
          <a:p>
            <a:pPr>
              <a:defRPr/>
            </a:pPr>
            <a:fld id="{34442F23-49F7-4D54-97B3-975604E706EE}" type="slidenum">
              <a:rPr lang="zh-CN" altLang="en-US"/>
              <a:pPr>
                <a:defRPr/>
              </a:pPr>
              <a:t>‹#›</a:t>
            </a:fld>
            <a:endParaRPr lang="zh-CN" altLang="en-US"/>
          </a:p>
        </p:txBody>
      </p:sp>
    </p:spTree>
    <p:extLst>
      <p:ext uri="{BB962C8B-B14F-4D97-AF65-F5344CB8AC3E}">
        <p14:creationId xmlns:p14="http://schemas.microsoft.com/office/powerpoint/2010/main" val="4102047391"/>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2" y="204793"/>
            <a:ext cx="3008313" cy="871538"/>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9" y="204827"/>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2" y="1076328"/>
            <a:ext cx="3008313" cy="3518297"/>
          </a:xfrm>
        </p:spPr>
        <p:txBody>
          <a:bodyPr/>
          <a:lstStyle>
            <a:lvl1pPr marL="0" indent="0">
              <a:buNone/>
              <a:defRPr sz="1400"/>
            </a:lvl1pPr>
            <a:lvl2pPr marL="456362" indent="0">
              <a:buNone/>
              <a:defRPr sz="1200"/>
            </a:lvl2pPr>
            <a:lvl3pPr marL="912825" indent="0">
              <a:buNone/>
              <a:defRPr sz="1000"/>
            </a:lvl3pPr>
            <a:lvl4pPr marL="1369220" indent="0">
              <a:buNone/>
              <a:defRPr sz="900"/>
            </a:lvl4pPr>
            <a:lvl5pPr marL="1825649" indent="0">
              <a:buNone/>
              <a:defRPr sz="900"/>
            </a:lvl5pPr>
            <a:lvl6pPr marL="2282010" indent="0">
              <a:buNone/>
              <a:defRPr sz="900"/>
            </a:lvl6pPr>
            <a:lvl7pPr marL="2738372" indent="0">
              <a:buNone/>
              <a:defRPr sz="900"/>
            </a:lvl7pPr>
            <a:lvl8pPr marL="3194801" indent="0">
              <a:buNone/>
              <a:defRPr sz="900"/>
            </a:lvl8pPr>
            <a:lvl9pPr marL="3651216" indent="0">
              <a:buNone/>
              <a:defRPr sz="900"/>
            </a:lvl9pPr>
          </a:lstStyle>
          <a:p>
            <a:pPr lvl="0"/>
            <a:r>
              <a:rPr lang="zh-CN" altLang="en-US" smtClean="0"/>
              <a:t>单击此处编辑母版文本样式</a:t>
            </a:r>
          </a:p>
        </p:txBody>
      </p:sp>
      <p:sp>
        <p:nvSpPr>
          <p:cNvPr id="5" name="日期占位符 3"/>
          <p:cNvSpPr>
            <a:spLocks noGrp="1"/>
          </p:cNvSpPr>
          <p:nvPr>
            <p:ph type="dt" sz="half" idx="10"/>
          </p:nvPr>
        </p:nvSpPr>
        <p:spPr/>
        <p:txBody>
          <a:bodyPr/>
          <a:lstStyle>
            <a:lvl1pPr>
              <a:defRPr/>
            </a:lvl1pPr>
          </a:lstStyle>
          <a:p>
            <a:pPr>
              <a:defRPr/>
            </a:pPr>
            <a:fld id="{210EE2DD-2402-4AEA-8442-E8F1540939F3}" type="datetime1">
              <a:rPr lang="zh-CN" altLang="en-US"/>
              <a:pPr>
                <a:defRPr/>
              </a:pPr>
              <a:t>2019/12/30</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A73794C6-8605-4DFA-833A-F45404B086DC}" type="slidenum">
              <a:rPr lang="zh-CN" altLang="en-US"/>
              <a:pPr>
                <a:defRPr/>
              </a:pPr>
              <a:t>‹#›</a:t>
            </a:fld>
            <a:endParaRPr lang="zh-CN" altLang="en-US"/>
          </a:p>
        </p:txBody>
      </p:sp>
    </p:spTree>
    <p:extLst>
      <p:ext uri="{BB962C8B-B14F-4D97-AF65-F5344CB8AC3E}">
        <p14:creationId xmlns:p14="http://schemas.microsoft.com/office/powerpoint/2010/main" val="246509186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69"/>
            <a:ext cx="5486400" cy="425054"/>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459581"/>
            <a:ext cx="5486400" cy="3086100"/>
          </a:xfrm>
        </p:spPr>
        <p:txBody>
          <a:bodyPr rtlCol="0">
            <a:normAutofit/>
          </a:bodyPr>
          <a:lstStyle>
            <a:lvl1pPr marL="0" indent="0">
              <a:buNone/>
              <a:defRPr sz="3200"/>
            </a:lvl1pPr>
            <a:lvl2pPr marL="456362" indent="0">
              <a:buNone/>
              <a:defRPr sz="2800"/>
            </a:lvl2pPr>
            <a:lvl3pPr marL="912825" indent="0">
              <a:buNone/>
              <a:defRPr sz="2400"/>
            </a:lvl3pPr>
            <a:lvl4pPr marL="1369220" indent="0">
              <a:buNone/>
              <a:defRPr sz="2000"/>
            </a:lvl4pPr>
            <a:lvl5pPr marL="1825649" indent="0">
              <a:buNone/>
              <a:defRPr sz="2000"/>
            </a:lvl5pPr>
            <a:lvl6pPr marL="2282010" indent="0">
              <a:buNone/>
              <a:defRPr sz="2000"/>
            </a:lvl6pPr>
            <a:lvl7pPr marL="2738372" indent="0">
              <a:buNone/>
              <a:defRPr sz="2000"/>
            </a:lvl7pPr>
            <a:lvl8pPr marL="3194801" indent="0">
              <a:buNone/>
              <a:defRPr sz="2000"/>
            </a:lvl8pPr>
            <a:lvl9pPr marL="3651216" indent="0">
              <a:buNone/>
              <a:defRPr sz="2000"/>
            </a:lvl9pPr>
          </a:lstStyle>
          <a:p>
            <a:pPr lvl="0"/>
            <a:endParaRPr lang="zh-CN" altLang="en-US" noProof="0"/>
          </a:p>
        </p:txBody>
      </p:sp>
      <p:sp>
        <p:nvSpPr>
          <p:cNvPr id="4" name="文本占位符 3"/>
          <p:cNvSpPr>
            <a:spLocks noGrp="1"/>
          </p:cNvSpPr>
          <p:nvPr>
            <p:ph type="body" sz="half" idx="2"/>
          </p:nvPr>
        </p:nvSpPr>
        <p:spPr>
          <a:xfrm>
            <a:off x="1792288" y="4025601"/>
            <a:ext cx="5486400" cy="603647"/>
          </a:xfrm>
        </p:spPr>
        <p:txBody>
          <a:bodyPr/>
          <a:lstStyle>
            <a:lvl1pPr marL="0" indent="0">
              <a:buNone/>
              <a:defRPr sz="1400"/>
            </a:lvl1pPr>
            <a:lvl2pPr marL="456362" indent="0">
              <a:buNone/>
              <a:defRPr sz="1200"/>
            </a:lvl2pPr>
            <a:lvl3pPr marL="912825" indent="0">
              <a:buNone/>
              <a:defRPr sz="1000"/>
            </a:lvl3pPr>
            <a:lvl4pPr marL="1369220" indent="0">
              <a:buNone/>
              <a:defRPr sz="900"/>
            </a:lvl4pPr>
            <a:lvl5pPr marL="1825649" indent="0">
              <a:buNone/>
              <a:defRPr sz="900"/>
            </a:lvl5pPr>
            <a:lvl6pPr marL="2282010" indent="0">
              <a:buNone/>
              <a:defRPr sz="900"/>
            </a:lvl6pPr>
            <a:lvl7pPr marL="2738372" indent="0">
              <a:buNone/>
              <a:defRPr sz="900"/>
            </a:lvl7pPr>
            <a:lvl8pPr marL="3194801" indent="0">
              <a:buNone/>
              <a:defRPr sz="900"/>
            </a:lvl8pPr>
            <a:lvl9pPr marL="3651216" indent="0">
              <a:buNone/>
              <a:defRPr sz="900"/>
            </a:lvl9pPr>
          </a:lstStyle>
          <a:p>
            <a:pPr lvl="0"/>
            <a:r>
              <a:rPr lang="zh-CN" altLang="en-US" smtClean="0"/>
              <a:t>单击此处编辑母版文本样式</a:t>
            </a:r>
          </a:p>
        </p:txBody>
      </p:sp>
      <p:sp>
        <p:nvSpPr>
          <p:cNvPr id="5" name="日期占位符 3"/>
          <p:cNvSpPr>
            <a:spLocks noGrp="1"/>
          </p:cNvSpPr>
          <p:nvPr>
            <p:ph type="dt" sz="half" idx="10"/>
          </p:nvPr>
        </p:nvSpPr>
        <p:spPr/>
        <p:txBody>
          <a:bodyPr/>
          <a:lstStyle>
            <a:lvl1pPr>
              <a:defRPr/>
            </a:lvl1pPr>
          </a:lstStyle>
          <a:p>
            <a:pPr>
              <a:defRPr/>
            </a:pPr>
            <a:fld id="{B8DB1054-CDC1-4310-B693-0776EB566468}" type="datetime1">
              <a:rPr lang="zh-CN" altLang="en-US"/>
              <a:pPr>
                <a:defRPr/>
              </a:pPr>
              <a:t>2019/12/30</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62DC05E2-A69A-46DC-8EC4-6A2D85B7F36B}" type="slidenum">
              <a:rPr lang="zh-CN" altLang="en-US"/>
              <a:pPr>
                <a:defRPr/>
              </a:pPr>
              <a:t>‹#›</a:t>
            </a:fld>
            <a:endParaRPr lang="zh-CN" altLang="en-US"/>
          </a:p>
        </p:txBody>
      </p:sp>
    </p:spTree>
    <p:extLst>
      <p:ext uri="{BB962C8B-B14F-4D97-AF65-F5344CB8AC3E}">
        <p14:creationId xmlns:p14="http://schemas.microsoft.com/office/powerpoint/2010/main" val="2616687842"/>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632816B5-B7DD-43E9-8AE5-83DC0E4F6B48}" type="datetime1">
              <a:rPr lang="zh-CN" altLang="en-US"/>
              <a:pPr>
                <a:defRPr/>
              </a:pPr>
              <a:t>2019/12/30</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6AE2E8BB-B201-46D9-B831-A2459F8D3E39}" type="slidenum">
              <a:rPr lang="zh-CN" altLang="en-US"/>
              <a:pPr>
                <a:defRPr/>
              </a:pPr>
              <a:t>‹#›</a:t>
            </a:fld>
            <a:endParaRPr lang="zh-CN" altLang="en-US"/>
          </a:p>
        </p:txBody>
      </p:sp>
    </p:spTree>
    <p:extLst>
      <p:ext uri="{BB962C8B-B14F-4D97-AF65-F5344CB8AC3E}">
        <p14:creationId xmlns:p14="http://schemas.microsoft.com/office/powerpoint/2010/main" val="3634073582"/>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05980"/>
            <a:ext cx="2057400" cy="4388644"/>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05980"/>
            <a:ext cx="6019800" cy="4388644"/>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462F54D0-FFD9-4070-B41F-8224D505B1DA}" type="datetime1">
              <a:rPr lang="zh-CN" altLang="en-US"/>
              <a:pPr>
                <a:defRPr/>
              </a:pPr>
              <a:t>2019/12/30</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470C2098-B048-4FD4-BD5A-9D2B86DBBDC8}" type="slidenum">
              <a:rPr lang="zh-CN" altLang="en-US"/>
              <a:pPr>
                <a:defRPr/>
              </a:pPr>
              <a:t>‹#›</a:t>
            </a:fld>
            <a:endParaRPr lang="zh-CN" altLang="en-US"/>
          </a:p>
        </p:txBody>
      </p:sp>
    </p:spTree>
    <p:extLst>
      <p:ext uri="{BB962C8B-B14F-4D97-AF65-F5344CB8AC3E}">
        <p14:creationId xmlns:p14="http://schemas.microsoft.com/office/powerpoint/2010/main" val="38456794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日期版面配置區 3"/>
          <p:cNvSpPr>
            <a:spLocks noGrp="1"/>
          </p:cNvSpPr>
          <p:nvPr>
            <p:ph type="dt" sz="half" idx="10"/>
          </p:nvPr>
        </p:nvSpPr>
        <p:spPr/>
        <p:txBody>
          <a:bodyPr/>
          <a:lstStyle>
            <a:lvl1pPr>
              <a:defRPr/>
            </a:lvl1pPr>
          </a:lstStyle>
          <a:p>
            <a:pPr>
              <a:defRPr/>
            </a:pPr>
            <a:fld id="{6CAB53D4-D5B9-4378-976E-C57518CF4273}" type="datetimeFigureOut">
              <a:rPr lang="zh-TW" altLang="en-US"/>
              <a:pPr>
                <a:defRPr/>
              </a:pPr>
              <a:t>2019/12/30</a:t>
            </a:fld>
            <a:endParaRPr lang="en-US" altLang="zh-TW"/>
          </a:p>
        </p:txBody>
      </p:sp>
      <p:sp>
        <p:nvSpPr>
          <p:cNvPr id="4" name="頁尾版面配置區 4"/>
          <p:cNvSpPr>
            <a:spLocks noGrp="1"/>
          </p:cNvSpPr>
          <p:nvPr>
            <p:ph type="ftr" sz="quarter" idx="11"/>
          </p:nvPr>
        </p:nvSpPr>
        <p:spPr/>
        <p:txBody>
          <a:bodyPr/>
          <a:lstStyle>
            <a:lvl1pPr>
              <a:defRPr/>
            </a:lvl1pPr>
          </a:lstStyle>
          <a:p>
            <a:pPr>
              <a:defRPr/>
            </a:pPr>
            <a:endParaRPr lang="zh-TW" altLang="en-US"/>
          </a:p>
        </p:txBody>
      </p:sp>
      <p:sp>
        <p:nvSpPr>
          <p:cNvPr id="5" name="投影片編號版面配置區 5"/>
          <p:cNvSpPr>
            <a:spLocks noGrp="1"/>
          </p:cNvSpPr>
          <p:nvPr>
            <p:ph type="sldNum" sz="quarter" idx="12"/>
          </p:nvPr>
        </p:nvSpPr>
        <p:spPr/>
        <p:txBody>
          <a:bodyPr/>
          <a:lstStyle>
            <a:lvl1pPr>
              <a:defRPr/>
            </a:lvl1pPr>
          </a:lstStyle>
          <a:p>
            <a:pPr>
              <a:defRPr/>
            </a:pPr>
            <a:fld id="{1637E6B4-C3B5-4737-8254-414B631F9D4D}" type="slidenum">
              <a:rPr lang="zh-TW" altLang="en-US"/>
              <a:pPr>
                <a:defRPr/>
              </a:pPr>
              <a:t>‹#›</a:t>
            </a:fld>
            <a:endParaRPr lang="en-US" altLang="zh-TW"/>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3_空白">
    <p:spTree>
      <p:nvGrpSpPr>
        <p:cNvPr id="1" name=""/>
        <p:cNvGrpSpPr/>
        <p:nvPr/>
      </p:nvGrpSpPr>
      <p:grpSpPr>
        <a:xfrm>
          <a:off x="0" y="0"/>
          <a:ext cx="0" cy="0"/>
          <a:chOff x="0" y="0"/>
          <a:chExt cx="0" cy="0"/>
        </a:xfrm>
      </p:grpSpPr>
      <p:pic>
        <p:nvPicPr>
          <p:cNvPr id="4" name="圖片 1" descr="2222.jpg"/>
          <p:cNvPicPr>
            <a:picLocks noChangeAspect="1"/>
          </p:cNvPicPr>
          <p:nvPr userDrawn="1"/>
        </p:nvPicPr>
        <p:blipFill>
          <a:blip r:embed="rId2"/>
          <a:srcRect/>
          <a:stretch>
            <a:fillRect/>
          </a:stretch>
        </p:blipFill>
        <p:spPr bwMode="auto">
          <a:xfrm>
            <a:off x="0" y="0"/>
            <a:ext cx="9144000" cy="5143500"/>
          </a:xfrm>
          <a:prstGeom prst="rect">
            <a:avLst/>
          </a:prstGeom>
          <a:noFill/>
          <a:ln w="9525">
            <a:noFill/>
            <a:miter lim="800000"/>
            <a:headEnd/>
            <a:tailEnd/>
          </a:ln>
        </p:spPr>
      </p:pic>
      <p:sp>
        <p:nvSpPr>
          <p:cNvPr id="7" name="標題 1"/>
          <p:cNvSpPr>
            <a:spLocks noGrp="1"/>
          </p:cNvSpPr>
          <p:nvPr>
            <p:ph type="ctrTitle"/>
          </p:nvPr>
        </p:nvSpPr>
        <p:spPr>
          <a:xfrm>
            <a:off x="685829" y="1597906"/>
            <a:ext cx="7772401" cy="1102519"/>
          </a:xfrm>
        </p:spPr>
        <p:txBody>
          <a:bodyPr/>
          <a:lstStyle/>
          <a:p>
            <a:r>
              <a:rPr lang="zh-TW" altLang="en-US" smtClean="0"/>
              <a:t>按一下以編輯母片標題樣式</a:t>
            </a:r>
            <a:endParaRPr lang="zh-TW" altLang="en-US"/>
          </a:p>
        </p:txBody>
      </p:sp>
      <p:sp>
        <p:nvSpPr>
          <p:cNvPr id="8" name="子標題 2"/>
          <p:cNvSpPr>
            <a:spLocks noGrp="1"/>
          </p:cNvSpPr>
          <p:nvPr>
            <p:ph type="subTitle" idx="1"/>
          </p:nvPr>
        </p:nvSpPr>
        <p:spPr>
          <a:xfrm>
            <a:off x="1371601" y="2914650"/>
            <a:ext cx="6400800" cy="1314450"/>
          </a:xfrm>
        </p:spPr>
        <p:txBody>
          <a:bodyPr/>
          <a:lstStyle>
            <a:lvl1pPr marL="0" indent="0" algn="ctr">
              <a:buNone/>
              <a:defRPr>
                <a:solidFill>
                  <a:schemeClr val="tx1">
                    <a:tint val="75000"/>
                  </a:schemeClr>
                </a:solidFill>
              </a:defRPr>
            </a:lvl1pPr>
            <a:lvl2pPr marL="456374" indent="0" algn="ctr">
              <a:buNone/>
              <a:defRPr>
                <a:solidFill>
                  <a:schemeClr val="tx1">
                    <a:tint val="75000"/>
                  </a:schemeClr>
                </a:solidFill>
              </a:defRPr>
            </a:lvl2pPr>
            <a:lvl3pPr marL="912848" indent="0" algn="ctr">
              <a:buNone/>
              <a:defRPr>
                <a:solidFill>
                  <a:schemeClr val="tx1">
                    <a:tint val="75000"/>
                  </a:schemeClr>
                </a:solidFill>
              </a:defRPr>
            </a:lvl3pPr>
            <a:lvl4pPr marL="1369254" indent="0" algn="ctr">
              <a:buNone/>
              <a:defRPr>
                <a:solidFill>
                  <a:schemeClr val="tx1">
                    <a:tint val="75000"/>
                  </a:schemeClr>
                </a:solidFill>
              </a:defRPr>
            </a:lvl4pPr>
            <a:lvl5pPr marL="1825694" indent="0" algn="ctr">
              <a:buNone/>
              <a:defRPr>
                <a:solidFill>
                  <a:schemeClr val="tx1">
                    <a:tint val="75000"/>
                  </a:schemeClr>
                </a:solidFill>
              </a:defRPr>
            </a:lvl5pPr>
            <a:lvl6pPr marL="2282067" indent="0" algn="ctr">
              <a:buNone/>
              <a:defRPr>
                <a:solidFill>
                  <a:schemeClr val="tx1">
                    <a:tint val="75000"/>
                  </a:schemeClr>
                </a:solidFill>
              </a:defRPr>
            </a:lvl6pPr>
            <a:lvl7pPr marL="2738441" indent="0" algn="ctr">
              <a:buNone/>
              <a:defRPr>
                <a:solidFill>
                  <a:schemeClr val="tx1">
                    <a:tint val="75000"/>
                  </a:schemeClr>
                </a:solidFill>
              </a:defRPr>
            </a:lvl7pPr>
            <a:lvl8pPr marL="3194880" indent="0" algn="ctr">
              <a:buNone/>
              <a:defRPr>
                <a:solidFill>
                  <a:schemeClr val="tx1">
                    <a:tint val="75000"/>
                  </a:schemeClr>
                </a:solidFill>
              </a:defRPr>
            </a:lvl8pPr>
            <a:lvl9pPr marL="3651307" indent="0" algn="ctr">
              <a:buNone/>
              <a:defRPr>
                <a:solidFill>
                  <a:schemeClr val="tx1">
                    <a:tint val="75000"/>
                  </a:schemeClr>
                </a:solidFill>
              </a:defRPr>
            </a:lvl9pPr>
          </a:lstStyle>
          <a:p>
            <a:r>
              <a:rPr lang="en-US" altLang="zh-TW" smtClean="0"/>
              <a:t> </a:t>
            </a:r>
            <a:r>
              <a:rPr lang="zh-TW" altLang="en-US" smtClean="0"/>
              <a:t>按一下以編輯母片子標題樣式</a:t>
            </a:r>
            <a:endParaRPr lang="zh-TW" altLang="en-US"/>
          </a:p>
        </p:txBody>
      </p:sp>
      <p:sp>
        <p:nvSpPr>
          <p:cNvPr id="5" name="日期版面配置區 3"/>
          <p:cNvSpPr>
            <a:spLocks noGrp="1"/>
          </p:cNvSpPr>
          <p:nvPr>
            <p:ph type="dt" sz="half" idx="10"/>
          </p:nvPr>
        </p:nvSpPr>
        <p:spPr/>
        <p:txBody>
          <a:bodyPr/>
          <a:lstStyle>
            <a:lvl1pPr>
              <a:defRPr/>
            </a:lvl1pPr>
          </a:lstStyle>
          <a:p>
            <a:pPr>
              <a:defRPr/>
            </a:pPr>
            <a:fld id="{D9DBE7DE-A1A5-477F-B0F6-37C3B9FD8CCA}" type="datetime1">
              <a:rPr lang="zh-TW" altLang="en-US"/>
              <a:pPr>
                <a:defRPr/>
              </a:pPr>
              <a:t>2019/12/30</a:t>
            </a:fld>
            <a:endParaRPr lang="zh-TW" altLang="en-US"/>
          </a:p>
        </p:txBody>
      </p:sp>
      <p:sp>
        <p:nvSpPr>
          <p:cNvPr id="6" name="頁尾版面配置區 4"/>
          <p:cNvSpPr>
            <a:spLocks noGrp="1"/>
          </p:cNvSpPr>
          <p:nvPr>
            <p:ph type="ftr" sz="quarter" idx="11"/>
          </p:nvPr>
        </p:nvSpPr>
        <p:spPr/>
        <p:txBody>
          <a:bodyPr/>
          <a:lstStyle>
            <a:lvl1pPr>
              <a:defRPr/>
            </a:lvl1pPr>
          </a:lstStyle>
          <a:p>
            <a:pPr>
              <a:defRPr/>
            </a:pPr>
            <a:r>
              <a:rPr lang="en-US" altLang="zh-CN"/>
              <a:t>#/10</a:t>
            </a:r>
            <a:endParaRPr lang="zh-TW" altLang="en-US"/>
          </a:p>
        </p:txBody>
      </p:sp>
      <p:sp>
        <p:nvSpPr>
          <p:cNvPr id="9" name="投影片編號版面配置區 5"/>
          <p:cNvSpPr>
            <a:spLocks noGrp="1"/>
          </p:cNvSpPr>
          <p:nvPr>
            <p:ph type="sldNum" sz="quarter" idx="12"/>
          </p:nvPr>
        </p:nvSpPr>
        <p:spPr/>
        <p:txBody>
          <a:bodyPr/>
          <a:lstStyle>
            <a:lvl1pPr>
              <a:defRPr/>
            </a:lvl1pPr>
          </a:lstStyle>
          <a:p>
            <a:pPr>
              <a:defRPr/>
            </a:pPr>
            <a:fld id="{8B8C7DD6-0CE2-4F17-89CC-78E0A747664B}" type="slidenum">
              <a:rPr lang="zh-TW" altLang="en-US"/>
              <a:pPr>
                <a:defRPr/>
              </a:pPr>
              <a:t>‹#›</a:t>
            </a:fld>
            <a:endParaRPr lang="zh-TW" altLang="en-US"/>
          </a:p>
        </p:txBody>
      </p:sp>
    </p:spTree>
    <p:extLst>
      <p:ext uri="{BB962C8B-B14F-4D97-AF65-F5344CB8AC3E}">
        <p14:creationId xmlns:p14="http://schemas.microsoft.com/office/powerpoint/2010/main" val="2590623149"/>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685829" y="1597874"/>
            <a:ext cx="7772401" cy="1102519"/>
          </a:xfrm>
        </p:spPr>
        <p:txBody>
          <a:bodyPr/>
          <a:lstStyle/>
          <a:p>
            <a:r>
              <a:rPr lang="zh-TW" altLang="en-US" smtClean="0"/>
              <a:t>按一下以編輯母片標題樣式</a:t>
            </a:r>
            <a:endParaRPr lang="zh-TW" altLang="en-US"/>
          </a:p>
        </p:txBody>
      </p:sp>
      <p:sp>
        <p:nvSpPr>
          <p:cNvPr id="3" name="子標題 2"/>
          <p:cNvSpPr>
            <a:spLocks noGrp="1"/>
          </p:cNvSpPr>
          <p:nvPr>
            <p:ph type="subTitle" idx="1"/>
          </p:nvPr>
        </p:nvSpPr>
        <p:spPr>
          <a:xfrm>
            <a:off x="1371601" y="2914650"/>
            <a:ext cx="6400800" cy="1314450"/>
          </a:xfrm>
        </p:spPr>
        <p:txBody>
          <a:bodyPr/>
          <a:lstStyle>
            <a:lvl1pPr marL="0" indent="0" algn="ctr">
              <a:buNone/>
              <a:defRPr>
                <a:solidFill>
                  <a:schemeClr val="tx1">
                    <a:tint val="75000"/>
                  </a:schemeClr>
                </a:solidFill>
              </a:defRPr>
            </a:lvl1pPr>
            <a:lvl2pPr marL="342506" indent="0" algn="ctr">
              <a:buNone/>
              <a:defRPr>
                <a:solidFill>
                  <a:schemeClr val="tx1">
                    <a:tint val="75000"/>
                  </a:schemeClr>
                </a:solidFill>
              </a:defRPr>
            </a:lvl2pPr>
            <a:lvl3pPr marL="685052" indent="0" algn="ctr">
              <a:buNone/>
              <a:defRPr>
                <a:solidFill>
                  <a:schemeClr val="tx1">
                    <a:tint val="75000"/>
                  </a:schemeClr>
                </a:solidFill>
              </a:defRPr>
            </a:lvl3pPr>
            <a:lvl4pPr marL="1027578" indent="0" algn="ctr">
              <a:buNone/>
              <a:defRPr>
                <a:solidFill>
                  <a:schemeClr val="tx1">
                    <a:tint val="75000"/>
                  </a:schemeClr>
                </a:solidFill>
              </a:defRPr>
            </a:lvl4pPr>
            <a:lvl5pPr marL="1370104" indent="0" algn="ctr">
              <a:buNone/>
              <a:defRPr>
                <a:solidFill>
                  <a:schemeClr val="tx1">
                    <a:tint val="75000"/>
                  </a:schemeClr>
                </a:solidFill>
              </a:defRPr>
            </a:lvl5pPr>
            <a:lvl6pPr marL="1712651" indent="0" algn="ctr">
              <a:buNone/>
              <a:defRPr>
                <a:solidFill>
                  <a:schemeClr val="tx1">
                    <a:tint val="75000"/>
                  </a:schemeClr>
                </a:solidFill>
              </a:defRPr>
            </a:lvl6pPr>
            <a:lvl7pPr marL="2055155" indent="0" algn="ctr">
              <a:buNone/>
              <a:defRPr>
                <a:solidFill>
                  <a:schemeClr val="tx1">
                    <a:tint val="75000"/>
                  </a:schemeClr>
                </a:solidFill>
              </a:defRPr>
            </a:lvl7pPr>
            <a:lvl8pPr marL="2397660" indent="0" algn="ctr">
              <a:buNone/>
              <a:defRPr>
                <a:solidFill>
                  <a:schemeClr val="tx1">
                    <a:tint val="75000"/>
                  </a:schemeClr>
                </a:solidFill>
              </a:defRPr>
            </a:lvl8pPr>
            <a:lvl9pPr marL="2740166" indent="0" algn="ctr">
              <a:buNone/>
              <a:defRPr>
                <a:solidFill>
                  <a:schemeClr val="tx1">
                    <a:tint val="75000"/>
                  </a:schemeClr>
                </a:solidFill>
              </a:defRPr>
            </a:lvl9pPr>
          </a:lstStyle>
          <a:p>
            <a:r>
              <a:rPr lang="en-US" altLang="zh-TW" smtClean="0"/>
              <a:t> </a:t>
            </a:r>
            <a:r>
              <a:rPr lang="zh-TW" altLang="en-US" smtClean="0"/>
              <a:t>按一下以編輯母片子標題樣式</a:t>
            </a:r>
            <a:endParaRPr lang="zh-TW" altLang="en-US"/>
          </a:p>
        </p:txBody>
      </p:sp>
      <p:sp>
        <p:nvSpPr>
          <p:cNvPr id="4" name="日期版面配置區 3"/>
          <p:cNvSpPr>
            <a:spLocks noGrp="1"/>
          </p:cNvSpPr>
          <p:nvPr>
            <p:ph type="dt" sz="half" idx="10"/>
          </p:nvPr>
        </p:nvSpPr>
        <p:spPr/>
        <p:txBody>
          <a:bodyPr/>
          <a:lstStyle>
            <a:lvl1pPr>
              <a:defRPr/>
            </a:lvl1pPr>
          </a:lstStyle>
          <a:p>
            <a:fld id="{7B7C5B5D-E8FD-46F5-ACB3-0F6479C51B32}" type="datetimeFigureOut">
              <a:rPr lang="zh-TW" altLang="en-US"/>
              <a:pPr/>
              <a:t>2019/12/30</a:t>
            </a:fld>
            <a:endParaRPr lang="en-US" altLang="zh-TW"/>
          </a:p>
        </p:txBody>
      </p:sp>
      <p:sp>
        <p:nvSpPr>
          <p:cNvPr id="5" name="頁尾版面配置區 4"/>
          <p:cNvSpPr>
            <a:spLocks noGrp="1"/>
          </p:cNvSpPr>
          <p:nvPr>
            <p:ph type="ftr" sz="quarter" idx="11"/>
          </p:nvPr>
        </p:nvSpPr>
        <p:spPr/>
        <p:txBody>
          <a:bodyPr/>
          <a:lstStyle>
            <a:lvl1pPr>
              <a:defRPr/>
            </a:lvl1pPr>
          </a:lstStyle>
          <a:p>
            <a:pPr>
              <a:defRPr/>
            </a:pPr>
            <a:endParaRPr lang="zh-TW" altLang="en-US">
              <a:solidFill>
                <a:prstClr val="black">
                  <a:tint val="75000"/>
                </a:prstClr>
              </a:solidFill>
            </a:endParaRPr>
          </a:p>
        </p:txBody>
      </p:sp>
      <p:sp>
        <p:nvSpPr>
          <p:cNvPr id="6" name="投影片編號版面配置區 5"/>
          <p:cNvSpPr>
            <a:spLocks noGrp="1"/>
          </p:cNvSpPr>
          <p:nvPr>
            <p:ph type="sldNum" sz="quarter" idx="12"/>
          </p:nvPr>
        </p:nvSpPr>
        <p:spPr/>
        <p:txBody>
          <a:bodyPr/>
          <a:lstStyle>
            <a:lvl1pPr>
              <a:defRPr/>
            </a:lvl1pPr>
          </a:lstStyle>
          <a:p>
            <a:fld id="{EC9C8657-8A55-4D22-A4A2-F0E1511D052D}" type="slidenum">
              <a:rPr lang="zh-TW" altLang="en-US"/>
              <a:pPr/>
              <a:t>‹#›</a:t>
            </a:fld>
            <a:endParaRPr lang="en-US" altLang="zh-TW"/>
          </a:p>
        </p:txBody>
      </p:sp>
    </p:spTree>
    <p:extLst>
      <p:ext uri="{BB962C8B-B14F-4D97-AF65-F5344CB8AC3E}">
        <p14:creationId xmlns:p14="http://schemas.microsoft.com/office/powerpoint/2010/main" val="1607559164"/>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idx="1"/>
          </p:nvPr>
        </p:nvSpPr>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lvl1pPr>
              <a:defRPr/>
            </a:lvl1pPr>
          </a:lstStyle>
          <a:p>
            <a:fld id="{662EDEDE-C681-45B7-B152-06954125D82A}" type="datetimeFigureOut">
              <a:rPr lang="zh-TW" altLang="en-US"/>
              <a:pPr/>
              <a:t>2019/12/30</a:t>
            </a:fld>
            <a:endParaRPr lang="en-US" altLang="zh-TW"/>
          </a:p>
        </p:txBody>
      </p:sp>
      <p:sp>
        <p:nvSpPr>
          <p:cNvPr id="5" name="頁尾版面配置區 4"/>
          <p:cNvSpPr>
            <a:spLocks noGrp="1"/>
          </p:cNvSpPr>
          <p:nvPr>
            <p:ph type="ftr" sz="quarter" idx="11"/>
          </p:nvPr>
        </p:nvSpPr>
        <p:spPr/>
        <p:txBody>
          <a:bodyPr/>
          <a:lstStyle>
            <a:lvl1pPr>
              <a:defRPr/>
            </a:lvl1pPr>
          </a:lstStyle>
          <a:p>
            <a:pPr>
              <a:defRPr/>
            </a:pPr>
            <a:endParaRPr lang="zh-TW" altLang="en-US">
              <a:solidFill>
                <a:prstClr val="black">
                  <a:tint val="75000"/>
                </a:prstClr>
              </a:solidFill>
            </a:endParaRPr>
          </a:p>
        </p:txBody>
      </p:sp>
      <p:sp>
        <p:nvSpPr>
          <p:cNvPr id="6" name="投影片編號版面配置區 5"/>
          <p:cNvSpPr>
            <a:spLocks noGrp="1"/>
          </p:cNvSpPr>
          <p:nvPr>
            <p:ph type="sldNum" sz="quarter" idx="12"/>
          </p:nvPr>
        </p:nvSpPr>
        <p:spPr/>
        <p:txBody>
          <a:bodyPr/>
          <a:lstStyle>
            <a:lvl1pPr>
              <a:defRPr/>
            </a:lvl1pPr>
          </a:lstStyle>
          <a:p>
            <a:fld id="{6A1B8A91-F311-4724-8F96-CDFFF75A9D9E}" type="slidenum">
              <a:rPr lang="zh-TW" altLang="en-US"/>
              <a:pPr/>
              <a:t>‹#›</a:t>
            </a:fld>
            <a:endParaRPr lang="en-US" altLang="zh-TW"/>
          </a:p>
        </p:txBody>
      </p:sp>
    </p:spTree>
    <p:extLst>
      <p:ext uri="{BB962C8B-B14F-4D97-AF65-F5344CB8AC3E}">
        <p14:creationId xmlns:p14="http://schemas.microsoft.com/office/powerpoint/2010/main" val="3336085876"/>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區段標頭">
    <p:spTree>
      <p:nvGrpSpPr>
        <p:cNvPr id="1" name=""/>
        <p:cNvGrpSpPr/>
        <p:nvPr/>
      </p:nvGrpSpPr>
      <p:grpSpPr>
        <a:xfrm>
          <a:off x="0" y="0"/>
          <a:ext cx="0" cy="0"/>
          <a:chOff x="0" y="0"/>
          <a:chExt cx="0" cy="0"/>
        </a:xfrm>
      </p:grpSpPr>
      <p:sp>
        <p:nvSpPr>
          <p:cNvPr id="2" name="標題 1"/>
          <p:cNvSpPr>
            <a:spLocks noGrp="1"/>
          </p:cNvSpPr>
          <p:nvPr>
            <p:ph type="title"/>
          </p:nvPr>
        </p:nvSpPr>
        <p:spPr>
          <a:xfrm>
            <a:off x="722336" y="3305188"/>
            <a:ext cx="7772401" cy="1021556"/>
          </a:xfrm>
        </p:spPr>
        <p:txBody>
          <a:bodyPr anchor="t"/>
          <a:lstStyle>
            <a:lvl1pPr algn="l">
              <a:defRPr sz="3000" b="1" cap="all"/>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722336" y="2180035"/>
            <a:ext cx="7772401" cy="1125140"/>
          </a:xfrm>
        </p:spPr>
        <p:txBody>
          <a:bodyPr anchor="b"/>
          <a:lstStyle>
            <a:lvl1pPr marL="0" indent="0">
              <a:buNone/>
              <a:defRPr sz="1500">
                <a:solidFill>
                  <a:schemeClr val="tx1">
                    <a:tint val="75000"/>
                  </a:schemeClr>
                </a:solidFill>
              </a:defRPr>
            </a:lvl1pPr>
            <a:lvl2pPr marL="342506" indent="0">
              <a:buNone/>
              <a:defRPr sz="1400">
                <a:solidFill>
                  <a:schemeClr val="tx1">
                    <a:tint val="75000"/>
                  </a:schemeClr>
                </a:solidFill>
              </a:defRPr>
            </a:lvl2pPr>
            <a:lvl3pPr marL="685052" indent="0">
              <a:buNone/>
              <a:defRPr sz="1200">
                <a:solidFill>
                  <a:schemeClr val="tx1">
                    <a:tint val="75000"/>
                  </a:schemeClr>
                </a:solidFill>
              </a:defRPr>
            </a:lvl3pPr>
            <a:lvl4pPr marL="1027578" indent="0">
              <a:buNone/>
              <a:defRPr sz="1100">
                <a:solidFill>
                  <a:schemeClr val="tx1">
                    <a:tint val="75000"/>
                  </a:schemeClr>
                </a:solidFill>
              </a:defRPr>
            </a:lvl4pPr>
            <a:lvl5pPr marL="1370104" indent="0">
              <a:buNone/>
              <a:defRPr sz="1100">
                <a:solidFill>
                  <a:schemeClr val="tx1">
                    <a:tint val="75000"/>
                  </a:schemeClr>
                </a:solidFill>
              </a:defRPr>
            </a:lvl5pPr>
            <a:lvl6pPr marL="1712651" indent="0">
              <a:buNone/>
              <a:defRPr sz="1100">
                <a:solidFill>
                  <a:schemeClr val="tx1">
                    <a:tint val="75000"/>
                  </a:schemeClr>
                </a:solidFill>
              </a:defRPr>
            </a:lvl6pPr>
            <a:lvl7pPr marL="2055155" indent="0">
              <a:buNone/>
              <a:defRPr sz="1100">
                <a:solidFill>
                  <a:schemeClr val="tx1">
                    <a:tint val="75000"/>
                  </a:schemeClr>
                </a:solidFill>
              </a:defRPr>
            </a:lvl7pPr>
            <a:lvl8pPr marL="2397660" indent="0">
              <a:buNone/>
              <a:defRPr sz="1100">
                <a:solidFill>
                  <a:schemeClr val="tx1">
                    <a:tint val="75000"/>
                  </a:schemeClr>
                </a:solidFill>
              </a:defRPr>
            </a:lvl8pPr>
            <a:lvl9pPr marL="2740166" indent="0">
              <a:buNone/>
              <a:defRPr sz="1100">
                <a:solidFill>
                  <a:schemeClr val="tx1">
                    <a:tint val="75000"/>
                  </a:schemeClr>
                </a:solidFill>
              </a:defRPr>
            </a:lvl9pPr>
          </a:lstStyle>
          <a:p>
            <a:pPr lvl="0"/>
            <a:r>
              <a:rPr lang="zh-TW" altLang="en-US" smtClean="0"/>
              <a:t>按一下以編輯母片文字樣式</a:t>
            </a:r>
          </a:p>
        </p:txBody>
      </p:sp>
      <p:sp>
        <p:nvSpPr>
          <p:cNvPr id="4" name="日期版面配置區 3"/>
          <p:cNvSpPr>
            <a:spLocks noGrp="1"/>
          </p:cNvSpPr>
          <p:nvPr>
            <p:ph type="dt" sz="half" idx="10"/>
          </p:nvPr>
        </p:nvSpPr>
        <p:spPr/>
        <p:txBody>
          <a:bodyPr/>
          <a:lstStyle>
            <a:lvl1pPr>
              <a:defRPr/>
            </a:lvl1pPr>
          </a:lstStyle>
          <a:p>
            <a:fld id="{AD34F06F-64BC-4648-9A60-0283F83829E3}" type="datetimeFigureOut">
              <a:rPr lang="zh-TW" altLang="en-US"/>
              <a:pPr/>
              <a:t>2019/12/30</a:t>
            </a:fld>
            <a:endParaRPr lang="en-US" altLang="zh-TW"/>
          </a:p>
        </p:txBody>
      </p:sp>
      <p:sp>
        <p:nvSpPr>
          <p:cNvPr id="5" name="頁尾版面配置區 4"/>
          <p:cNvSpPr>
            <a:spLocks noGrp="1"/>
          </p:cNvSpPr>
          <p:nvPr>
            <p:ph type="ftr" sz="quarter" idx="11"/>
          </p:nvPr>
        </p:nvSpPr>
        <p:spPr/>
        <p:txBody>
          <a:bodyPr/>
          <a:lstStyle>
            <a:lvl1pPr>
              <a:defRPr/>
            </a:lvl1pPr>
          </a:lstStyle>
          <a:p>
            <a:pPr>
              <a:defRPr/>
            </a:pPr>
            <a:endParaRPr lang="zh-TW" altLang="en-US">
              <a:solidFill>
                <a:prstClr val="black">
                  <a:tint val="75000"/>
                </a:prstClr>
              </a:solidFill>
            </a:endParaRPr>
          </a:p>
        </p:txBody>
      </p:sp>
      <p:sp>
        <p:nvSpPr>
          <p:cNvPr id="6" name="投影片編號版面配置區 5"/>
          <p:cNvSpPr>
            <a:spLocks noGrp="1"/>
          </p:cNvSpPr>
          <p:nvPr>
            <p:ph type="sldNum" sz="quarter" idx="12"/>
          </p:nvPr>
        </p:nvSpPr>
        <p:spPr/>
        <p:txBody>
          <a:bodyPr/>
          <a:lstStyle>
            <a:lvl1pPr>
              <a:defRPr/>
            </a:lvl1pPr>
          </a:lstStyle>
          <a:p>
            <a:fld id="{8551993E-CC73-4EDB-B71D-B1E66B7376FC}" type="slidenum">
              <a:rPr lang="zh-TW" altLang="en-US"/>
              <a:pPr/>
              <a:t>‹#›</a:t>
            </a:fld>
            <a:endParaRPr lang="en-US" altLang="zh-TW"/>
          </a:p>
        </p:txBody>
      </p:sp>
    </p:spTree>
    <p:extLst>
      <p:ext uri="{BB962C8B-B14F-4D97-AF65-F5344CB8AC3E}">
        <p14:creationId xmlns:p14="http://schemas.microsoft.com/office/powerpoint/2010/main" val="907868989"/>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sz="half" idx="1"/>
          </p:nvPr>
        </p:nvSpPr>
        <p:spPr>
          <a:xfrm>
            <a:off x="457200" y="1200154"/>
            <a:ext cx="4038600" cy="3394472"/>
          </a:xfrm>
        </p:spPr>
        <p:txBody>
          <a:bodyPr/>
          <a:lstStyle>
            <a:lvl1pPr>
              <a:defRPr sz="2100"/>
            </a:lvl1pPr>
            <a:lvl2pPr>
              <a:defRPr sz="1800"/>
            </a:lvl2pPr>
            <a:lvl3pPr>
              <a:defRPr sz="1500"/>
            </a:lvl3pPr>
            <a:lvl4pPr>
              <a:defRPr sz="1400"/>
            </a:lvl4pPr>
            <a:lvl5pPr>
              <a:defRPr sz="1400"/>
            </a:lvl5pPr>
            <a:lvl6pPr>
              <a:defRPr sz="1400"/>
            </a:lvl6pPr>
            <a:lvl7pPr>
              <a:defRPr sz="1400"/>
            </a:lvl7pPr>
            <a:lvl8pPr>
              <a:defRPr sz="1400"/>
            </a:lvl8pPr>
            <a:lvl9pPr>
              <a:defRPr sz="14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4648200" y="1200154"/>
            <a:ext cx="4038600" cy="3394472"/>
          </a:xfrm>
        </p:spPr>
        <p:txBody>
          <a:bodyPr/>
          <a:lstStyle>
            <a:lvl1pPr>
              <a:defRPr sz="2100"/>
            </a:lvl1pPr>
            <a:lvl2pPr>
              <a:defRPr sz="1800"/>
            </a:lvl2pPr>
            <a:lvl3pPr>
              <a:defRPr sz="1500"/>
            </a:lvl3pPr>
            <a:lvl4pPr>
              <a:defRPr sz="1400"/>
            </a:lvl4pPr>
            <a:lvl5pPr>
              <a:defRPr sz="1400"/>
            </a:lvl5pPr>
            <a:lvl6pPr>
              <a:defRPr sz="1400"/>
            </a:lvl6pPr>
            <a:lvl7pPr>
              <a:defRPr sz="1400"/>
            </a:lvl7pPr>
            <a:lvl8pPr>
              <a:defRPr sz="1400"/>
            </a:lvl8pPr>
            <a:lvl9pPr>
              <a:defRPr sz="14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日期版面配置區 3"/>
          <p:cNvSpPr>
            <a:spLocks noGrp="1"/>
          </p:cNvSpPr>
          <p:nvPr>
            <p:ph type="dt" sz="half" idx="10"/>
          </p:nvPr>
        </p:nvSpPr>
        <p:spPr/>
        <p:txBody>
          <a:bodyPr/>
          <a:lstStyle>
            <a:lvl1pPr>
              <a:defRPr/>
            </a:lvl1pPr>
          </a:lstStyle>
          <a:p>
            <a:fld id="{ABA819CB-F292-4727-9F74-66B4B493A3E5}" type="datetimeFigureOut">
              <a:rPr lang="zh-TW" altLang="en-US"/>
              <a:pPr/>
              <a:t>2019/12/30</a:t>
            </a:fld>
            <a:endParaRPr lang="en-US" altLang="zh-TW"/>
          </a:p>
        </p:txBody>
      </p:sp>
      <p:sp>
        <p:nvSpPr>
          <p:cNvPr id="6" name="頁尾版面配置區 4"/>
          <p:cNvSpPr>
            <a:spLocks noGrp="1"/>
          </p:cNvSpPr>
          <p:nvPr>
            <p:ph type="ftr" sz="quarter" idx="11"/>
          </p:nvPr>
        </p:nvSpPr>
        <p:spPr/>
        <p:txBody>
          <a:bodyPr/>
          <a:lstStyle>
            <a:lvl1pPr>
              <a:defRPr/>
            </a:lvl1pPr>
          </a:lstStyle>
          <a:p>
            <a:pPr>
              <a:defRPr/>
            </a:pPr>
            <a:endParaRPr lang="zh-TW" altLang="en-US">
              <a:solidFill>
                <a:prstClr val="black">
                  <a:tint val="75000"/>
                </a:prstClr>
              </a:solidFill>
            </a:endParaRPr>
          </a:p>
        </p:txBody>
      </p:sp>
      <p:sp>
        <p:nvSpPr>
          <p:cNvPr id="7" name="投影片編號版面配置區 5"/>
          <p:cNvSpPr>
            <a:spLocks noGrp="1"/>
          </p:cNvSpPr>
          <p:nvPr>
            <p:ph type="sldNum" sz="quarter" idx="12"/>
          </p:nvPr>
        </p:nvSpPr>
        <p:spPr/>
        <p:txBody>
          <a:bodyPr/>
          <a:lstStyle>
            <a:lvl1pPr>
              <a:defRPr/>
            </a:lvl1pPr>
          </a:lstStyle>
          <a:p>
            <a:fld id="{883A865F-ECC7-446C-9CDD-86A4888F8D20}" type="slidenum">
              <a:rPr lang="zh-TW" altLang="en-US"/>
              <a:pPr/>
              <a:t>‹#›</a:t>
            </a:fld>
            <a:endParaRPr lang="en-US" altLang="zh-TW"/>
          </a:p>
        </p:txBody>
      </p:sp>
    </p:spTree>
    <p:extLst>
      <p:ext uri="{BB962C8B-B14F-4D97-AF65-F5344CB8AC3E}">
        <p14:creationId xmlns:p14="http://schemas.microsoft.com/office/powerpoint/2010/main" val="2741676428"/>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lvl1pPr>
              <a:defRPr/>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457203" y="1151335"/>
            <a:ext cx="4040188" cy="479822"/>
          </a:xfrm>
        </p:spPr>
        <p:txBody>
          <a:bodyPr anchor="b"/>
          <a:lstStyle>
            <a:lvl1pPr marL="0" indent="0">
              <a:buNone/>
              <a:defRPr sz="1800" b="1"/>
            </a:lvl1pPr>
            <a:lvl2pPr marL="342506" indent="0">
              <a:buNone/>
              <a:defRPr sz="1500" b="1"/>
            </a:lvl2pPr>
            <a:lvl3pPr marL="685052" indent="0">
              <a:buNone/>
              <a:defRPr sz="1400" b="1"/>
            </a:lvl3pPr>
            <a:lvl4pPr marL="1027578" indent="0">
              <a:buNone/>
              <a:defRPr sz="1200" b="1"/>
            </a:lvl4pPr>
            <a:lvl5pPr marL="1370104" indent="0">
              <a:buNone/>
              <a:defRPr sz="1200" b="1"/>
            </a:lvl5pPr>
            <a:lvl6pPr marL="1712651" indent="0">
              <a:buNone/>
              <a:defRPr sz="1200" b="1"/>
            </a:lvl6pPr>
            <a:lvl7pPr marL="2055155" indent="0">
              <a:buNone/>
              <a:defRPr sz="1200" b="1"/>
            </a:lvl7pPr>
            <a:lvl8pPr marL="2397660" indent="0">
              <a:buNone/>
              <a:defRPr sz="1200" b="1"/>
            </a:lvl8pPr>
            <a:lvl9pPr marL="2740166" indent="0">
              <a:buNone/>
              <a:defRPr sz="1200" b="1"/>
            </a:lvl9pPr>
          </a:lstStyle>
          <a:p>
            <a:pPr lvl="0"/>
            <a:r>
              <a:rPr lang="zh-TW" altLang="en-US" smtClean="0"/>
              <a:t>按一下以編輯母片文字樣式</a:t>
            </a:r>
          </a:p>
        </p:txBody>
      </p:sp>
      <p:sp>
        <p:nvSpPr>
          <p:cNvPr id="4" name="內容版面配置區 3"/>
          <p:cNvSpPr>
            <a:spLocks noGrp="1"/>
          </p:cNvSpPr>
          <p:nvPr>
            <p:ph sz="half" idx="2"/>
          </p:nvPr>
        </p:nvSpPr>
        <p:spPr>
          <a:xfrm>
            <a:off x="457203" y="1631156"/>
            <a:ext cx="4040188" cy="2963466"/>
          </a:xfrm>
        </p:spPr>
        <p:txBody>
          <a:bodyPr/>
          <a:lstStyle>
            <a:lvl1pPr>
              <a:defRPr sz="1800"/>
            </a:lvl1pPr>
            <a:lvl2pPr>
              <a:defRPr sz="1500"/>
            </a:lvl2pPr>
            <a:lvl3pPr>
              <a:defRPr sz="1400"/>
            </a:lvl3pPr>
            <a:lvl4pPr>
              <a:defRPr sz="1200"/>
            </a:lvl4pPr>
            <a:lvl5pPr>
              <a:defRPr sz="1200"/>
            </a:lvl5pPr>
            <a:lvl6pPr>
              <a:defRPr sz="1200"/>
            </a:lvl6pPr>
            <a:lvl7pPr>
              <a:defRPr sz="1200"/>
            </a:lvl7pPr>
            <a:lvl8pPr>
              <a:defRPr sz="1200"/>
            </a:lvl8pPr>
            <a:lvl9pPr>
              <a:defRPr sz="12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文字版面配置區 4"/>
          <p:cNvSpPr>
            <a:spLocks noGrp="1"/>
          </p:cNvSpPr>
          <p:nvPr>
            <p:ph type="body" sz="quarter" idx="3"/>
          </p:nvPr>
        </p:nvSpPr>
        <p:spPr>
          <a:xfrm>
            <a:off x="4645027" y="1151335"/>
            <a:ext cx="4041776" cy="479822"/>
          </a:xfrm>
        </p:spPr>
        <p:txBody>
          <a:bodyPr anchor="b"/>
          <a:lstStyle>
            <a:lvl1pPr marL="0" indent="0">
              <a:buNone/>
              <a:defRPr sz="1800" b="1"/>
            </a:lvl1pPr>
            <a:lvl2pPr marL="342506" indent="0">
              <a:buNone/>
              <a:defRPr sz="1500" b="1"/>
            </a:lvl2pPr>
            <a:lvl3pPr marL="685052" indent="0">
              <a:buNone/>
              <a:defRPr sz="1400" b="1"/>
            </a:lvl3pPr>
            <a:lvl4pPr marL="1027578" indent="0">
              <a:buNone/>
              <a:defRPr sz="1200" b="1"/>
            </a:lvl4pPr>
            <a:lvl5pPr marL="1370104" indent="0">
              <a:buNone/>
              <a:defRPr sz="1200" b="1"/>
            </a:lvl5pPr>
            <a:lvl6pPr marL="1712651" indent="0">
              <a:buNone/>
              <a:defRPr sz="1200" b="1"/>
            </a:lvl6pPr>
            <a:lvl7pPr marL="2055155" indent="0">
              <a:buNone/>
              <a:defRPr sz="1200" b="1"/>
            </a:lvl7pPr>
            <a:lvl8pPr marL="2397660" indent="0">
              <a:buNone/>
              <a:defRPr sz="1200" b="1"/>
            </a:lvl8pPr>
            <a:lvl9pPr marL="2740166" indent="0">
              <a:buNone/>
              <a:defRPr sz="1200" b="1"/>
            </a:lvl9pPr>
          </a:lstStyle>
          <a:p>
            <a:pPr lvl="0"/>
            <a:r>
              <a:rPr lang="zh-TW" altLang="en-US" smtClean="0"/>
              <a:t>按一下以編輯母片文字樣式</a:t>
            </a:r>
          </a:p>
        </p:txBody>
      </p:sp>
      <p:sp>
        <p:nvSpPr>
          <p:cNvPr id="6" name="內容版面配置區 5"/>
          <p:cNvSpPr>
            <a:spLocks noGrp="1"/>
          </p:cNvSpPr>
          <p:nvPr>
            <p:ph sz="quarter" idx="4"/>
          </p:nvPr>
        </p:nvSpPr>
        <p:spPr>
          <a:xfrm>
            <a:off x="4645027" y="1631156"/>
            <a:ext cx="4041776" cy="2963466"/>
          </a:xfrm>
        </p:spPr>
        <p:txBody>
          <a:bodyPr/>
          <a:lstStyle>
            <a:lvl1pPr>
              <a:defRPr sz="1800"/>
            </a:lvl1pPr>
            <a:lvl2pPr>
              <a:defRPr sz="1500"/>
            </a:lvl2pPr>
            <a:lvl3pPr>
              <a:defRPr sz="1400"/>
            </a:lvl3pPr>
            <a:lvl4pPr>
              <a:defRPr sz="1200"/>
            </a:lvl4pPr>
            <a:lvl5pPr>
              <a:defRPr sz="1200"/>
            </a:lvl5pPr>
            <a:lvl6pPr>
              <a:defRPr sz="1200"/>
            </a:lvl6pPr>
            <a:lvl7pPr>
              <a:defRPr sz="1200"/>
            </a:lvl7pPr>
            <a:lvl8pPr>
              <a:defRPr sz="1200"/>
            </a:lvl8pPr>
            <a:lvl9pPr>
              <a:defRPr sz="12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7" name="日期版面配置區 3"/>
          <p:cNvSpPr>
            <a:spLocks noGrp="1"/>
          </p:cNvSpPr>
          <p:nvPr>
            <p:ph type="dt" sz="half" idx="10"/>
          </p:nvPr>
        </p:nvSpPr>
        <p:spPr/>
        <p:txBody>
          <a:bodyPr/>
          <a:lstStyle>
            <a:lvl1pPr>
              <a:defRPr/>
            </a:lvl1pPr>
          </a:lstStyle>
          <a:p>
            <a:fld id="{A25D2394-18CA-4333-B9FB-897148410CE3}" type="datetimeFigureOut">
              <a:rPr lang="zh-TW" altLang="en-US"/>
              <a:pPr/>
              <a:t>2019/12/30</a:t>
            </a:fld>
            <a:endParaRPr lang="en-US" altLang="zh-TW"/>
          </a:p>
        </p:txBody>
      </p:sp>
      <p:sp>
        <p:nvSpPr>
          <p:cNvPr id="8" name="頁尾版面配置區 4"/>
          <p:cNvSpPr>
            <a:spLocks noGrp="1"/>
          </p:cNvSpPr>
          <p:nvPr>
            <p:ph type="ftr" sz="quarter" idx="11"/>
          </p:nvPr>
        </p:nvSpPr>
        <p:spPr/>
        <p:txBody>
          <a:bodyPr/>
          <a:lstStyle>
            <a:lvl1pPr>
              <a:defRPr/>
            </a:lvl1pPr>
          </a:lstStyle>
          <a:p>
            <a:pPr>
              <a:defRPr/>
            </a:pPr>
            <a:endParaRPr lang="zh-TW" altLang="en-US">
              <a:solidFill>
                <a:prstClr val="black">
                  <a:tint val="75000"/>
                </a:prstClr>
              </a:solidFill>
            </a:endParaRPr>
          </a:p>
        </p:txBody>
      </p:sp>
      <p:sp>
        <p:nvSpPr>
          <p:cNvPr id="9" name="投影片編號版面配置區 5"/>
          <p:cNvSpPr>
            <a:spLocks noGrp="1"/>
          </p:cNvSpPr>
          <p:nvPr>
            <p:ph type="sldNum" sz="quarter" idx="12"/>
          </p:nvPr>
        </p:nvSpPr>
        <p:spPr/>
        <p:txBody>
          <a:bodyPr/>
          <a:lstStyle>
            <a:lvl1pPr>
              <a:defRPr/>
            </a:lvl1pPr>
          </a:lstStyle>
          <a:p>
            <a:fld id="{AC585493-6F5E-4945-8FF9-46E03D704FBF}" type="slidenum">
              <a:rPr lang="zh-TW" altLang="en-US"/>
              <a:pPr/>
              <a:t>‹#›</a:t>
            </a:fld>
            <a:endParaRPr lang="en-US" altLang="zh-TW"/>
          </a:p>
        </p:txBody>
      </p:sp>
    </p:spTree>
    <p:extLst>
      <p:ext uri="{BB962C8B-B14F-4D97-AF65-F5344CB8AC3E}">
        <p14:creationId xmlns:p14="http://schemas.microsoft.com/office/powerpoint/2010/main" val="973601705"/>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日期版面配置區 3"/>
          <p:cNvSpPr>
            <a:spLocks noGrp="1"/>
          </p:cNvSpPr>
          <p:nvPr>
            <p:ph type="dt" sz="half" idx="10"/>
          </p:nvPr>
        </p:nvSpPr>
        <p:spPr/>
        <p:txBody>
          <a:bodyPr/>
          <a:lstStyle>
            <a:lvl1pPr>
              <a:defRPr/>
            </a:lvl1pPr>
          </a:lstStyle>
          <a:p>
            <a:fld id="{9E497FA6-D49E-441F-B6AD-78CFCF0B3110}" type="datetimeFigureOut">
              <a:rPr lang="zh-TW" altLang="en-US"/>
              <a:pPr/>
              <a:t>2019/12/30</a:t>
            </a:fld>
            <a:endParaRPr lang="en-US" altLang="zh-TW"/>
          </a:p>
        </p:txBody>
      </p:sp>
      <p:sp>
        <p:nvSpPr>
          <p:cNvPr id="4" name="頁尾版面配置區 4"/>
          <p:cNvSpPr>
            <a:spLocks noGrp="1"/>
          </p:cNvSpPr>
          <p:nvPr>
            <p:ph type="ftr" sz="quarter" idx="11"/>
          </p:nvPr>
        </p:nvSpPr>
        <p:spPr/>
        <p:txBody>
          <a:bodyPr/>
          <a:lstStyle>
            <a:lvl1pPr>
              <a:defRPr/>
            </a:lvl1pPr>
          </a:lstStyle>
          <a:p>
            <a:pPr>
              <a:defRPr/>
            </a:pPr>
            <a:endParaRPr lang="zh-TW" altLang="en-US">
              <a:solidFill>
                <a:prstClr val="black">
                  <a:tint val="75000"/>
                </a:prstClr>
              </a:solidFill>
            </a:endParaRPr>
          </a:p>
        </p:txBody>
      </p:sp>
      <p:sp>
        <p:nvSpPr>
          <p:cNvPr id="5" name="投影片編號版面配置區 5"/>
          <p:cNvSpPr>
            <a:spLocks noGrp="1"/>
          </p:cNvSpPr>
          <p:nvPr>
            <p:ph type="sldNum" sz="quarter" idx="12"/>
          </p:nvPr>
        </p:nvSpPr>
        <p:spPr/>
        <p:txBody>
          <a:bodyPr/>
          <a:lstStyle>
            <a:lvl1pPr>
              <a:defRPr/>
            </a:lvl1pPr>
          </a:lstStyle>
          <a:p>
            <a:fld id="{A550908B-43DF-4FE5-8F88-E8B608978FC4}" type="slidenum">
              <a:rPr lang="zh-TW" altLang="en-US"/>
              <a:pPr/>
              <a:t>‹#›</a:t>
            </a:fld>
            <a:endParaRPr lang="en-US" altLang="zh-TW"/>
          </a:p>
        </p:txBody>
      </p:sp>
    </p:spTree>
    <p:extLst>
      <p:ext uri="{BB962C8B-B14F-4D97-AF65-F5344CB8AC3E}">
        <p14:creationId xmlns:p14="http://schemas.microsoft.com/office/powerpoint/2010/main" val="317664036"/>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3"/>
          <p:cNvSpPr>
            <a:spLocks noGrp="1"/>
          </p:cNvSpPr>
          <p:nvPr>
            <p:ph type="dt" sz="half" idx="10"/>
          </p:nvPr>
        </p:nvSpPr>
        <p:spPr/>
        <p:txBody>
          <a:bodyPr/>
          <a:lstStyle>
            <a:lvl1pPr>
              <a:defRPr/>
            </a:lvl1pPr>
          </a:lstStyle>
          <a:p>
            <a:fld id="{29B5D0B3-A8B3-4C82-81DB-130E249B3C86}" type="datetimeFigureOut">
              <a:rPr lang="zh-TW" altLang="en-US"/>
              <a:pPr/>
              <a:t>2019/12/30</a:t>
            </a:fld>
            <a:endParaRPr lang="en-US" altLang="zh-TW"/>
          </a:p>
        </p:txBody>
      </p:sp>
      <p:sp>
        <p:nvSpPr>
          <p:cNvPr id="3" name="頁尾版面配置區 4"/>
          <p:cNvSpPr>
            <a:spLocks noGrp="1"/>
          </p:cNvSpPr>
          <p:nvPr>
            <p:ph type="ftr" sz="quarter" idx="11"/>
          </p:nvPr>
        </p:nvSpPr>
        <p:spPr/>
        <p:txBody>
          <a:bodyPr/>
          <a:lstStyle>
            <a:lvl1pPr>
              <a:defRPr/>
            </a:lvl1pPr>
          </a:lstStyle>
          <a:p>
            <a:pPr>
              <a:defRPr/>
            </a:pPr>
            <a:endParaRPr lang="zh-TW" altLang="en-US">
              <a:solidFill>
                <a:prstClr val="black">
                  <a:tint val="75000"/>
                </a:prstClr>
              </a:solidFill>
            </a:endParaRPr>
          </a:p>
        </p:txBody>
      </p:sp>
      <p:sp>
        <p:nvSpPr>
          <p:cNvPr id="4" name="投影片編號版面配置區 5"/>
          <p:cNvSpPr>
            <a:spLocks noGrp="1"/>
          </p:cNvSpPr>
          <p:nvPr>
            <p:ph type="sldNum" sz="quarter" idx="12"/>
          </p:nvPr>
        </p:nvSpPr>
        <p:spPr/>
        <p:txBody>
          <a:bodyPr/>
          <a:lstStyle>
            <a:lvl1pPr>
              <a:defRPr/>
            </a:lvl1pPr>
          </a:lstStyle>
          <a:p>
            <a:fld id="{4A00A5D3-BAD3-4879-B070-AE07A3D974E1}" type="slidenum">
              <a:rPr lang="zh-TW" altLang="en-US"/>
              <a:pPr/>
              <a:t>‹#›</a:t>
            </a:fld>
            <a:endParaRPr lang="en-US" altLang="zh-TW"/>
          </a:p>
        </p:txBody>
      </p:sp>
    </p:spTree>
    <p:extLst>
      <p:ext uri="{BB962C8B-B14F-4D97-AF65-F5344CB8AC3E}">
        <p14:creationId xmlns:p14="http://schemas.microsoft.com/office/powerpoint/2010/main" val="4254501613"/>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2" y="204787"/>
            <a:ext cx="3008313" cy="871538"/>
          </a:xfrm>
        </p:spPr>
        <p:txBody>
          <a:bodyPr anchor="b"/>
          <a:lstStyle>
            <a:lvl1pPr algn="l">
              <a:defRPr sz="1500" b="1"/>
            </a:lvl1pPr>
          </a:lstStyle>
          <a:p>
            <a:r>
              <a:rPr lang="zh-TW" altLang="en-US" smtClean="0"/>
              <a:t>按一下以編輯母片標題樣式</a:t>
            </a:r>
            <a:endParaRPr lang="zh-TW" altLang="en-US"/>
          </a:p>
        </p:txBody>
      </p:sp>
      <p:sp>
        <p:nvSpPr>
          <p:cNvPr id="3" name="內容版面配置區 2"/>
          <p:cNvSpPr>
            <a:spLocks noGrp="1"/>
          </p:cNvSpPr>
          <p:nvPr>
            <p:ph idx="1"/>
          </p:nvPr>
        </p:nvSpPr>
        <p:spPr>
          <a:xfrm>
            <a:off x="3575056" y="204827"/>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文字版面配置區 3"/>
          <p:cNvSpPr>
            <a:spLocks noGrp="1"/>
          </p:cNvSpPr>
          <p:nvPr>
            <p:ph type="body" sz="half" idx="2"/>
          </p:nvPr>
        </p:nvSpPr>
        <p:spPr>
          <a:xfrm>
            <a:off x="457202" y="1076328"/>
            <a:ext cx="3008313" cy="3518297"/>
          </a:xfrm>
        </p:spPr>
        <p:txBody>
          <a:bodyPr/>
          <a:lstStyle>
            <a:lvl1pPr marL="0" indent="0">
              <a:buNone/>
              <a:defRPr sz="1100"/>
            </a:lvl1pPr>
            <a:lvl2pPr marL="342506" indent="0">
              <a:buNone/>
              <a:defRPr sz="900"/>
            </a:lvl2pPr>
            <a:lvl3pPr marL="685052" indent="0">
              <a:buNone/>
              <a:defRPr sz="800"/>
            </a:lvl3pPr>
            <a:lvl4pPr marL="1027578" indent="0">
              <a:buNone/>
              <a:defRPr sz="700"/>
            </a:lvl4pPr>
            <a:lvl5pPr marL="1370104" indent="0">
              <a:buNone/>
              <a:defRPr sz="700"/>
            </a:lvl5pPr>
            <a:lvl6pPr marL="1712651" indent="0">
              <a:buNone/>
              <a:defRPr sz="700"/>
            </a:lvl6pPr>
            <a:lvl7pPr marL="2055155" indent="0">
              <a:buNone/>
              <a:defRPr sz="700"/>
            </a:lvl7pPr>
            <a:lvl8pPr marL="2397660" indent="0">
              <a:buNone/>
              <a:defRPr sz="700"/>
            </a:lvl8pPr>
            <a:lvl9pPr marL="2740166" indent="0">
              <a:buNone/>
              <a:defRPr sz="700"/>
            </a:lvl9pPr>
          </a:lstStyle>
          <a:p>
            <a:pPr lvl="0"/>
            <a:r>
              <a:rPr lang="zh-TW" altLang="en-US" smtClean="0"/>
              <a:t>按一下以編輯母片文字樣式</a:t>
            </a:r>
          </a:p>
        </p:txBody>
      </p:sp>
      <p:sp>
        <p:nvSpPr>
          <p:cNvPr id="5" name="日期版面配置區 3"/>
          <p:cNvSpPr>
            <a:spLocks noGrp="1"/>
          </p:cNvSpPr>
          <p:nvPr>
            <p:ph type="dt" sz="half" idx="10"/>
          </p:nvPr>
        </p:nvSpPr>
        <p:spPr/>
        <p:txBody>
          <a:bodyPr/>
          <a:lstStyle>
            <a:lvl1pPr>
              <a:defRPr/>
            </a:lvl1pPr>
          </a:lstStyle>
          <a:p>
            <a:fld id="{EB2096A2-4792-4AE1-A908-B3F249BB59F7}" type="datetimeFigureOut">
              <a:rPr lang="zh-TW" altLang="en-US"/>
              <a:pPr/>
              <a:t>2019/12/30</a:t>
            </a:fld>
            <a:endParaRPr lang="en-US" altLang="zh-TW"/>
          </a:p>
        </p:txBody>
      </p:sp>
      <p:sp>
        <p:nvSpPr>
          <p:cNvPr id="6" name="頁尾版面配置區 4"/>
          <p:cNvSpPr>
            <a:spLocks noGrp="1"/>
          </p:cNvSpPr>
          <p:nvPr>
            <p:ph type="ftr" sz="quarter" idx="11"/>
          </p:nvPr>
        </p:nvSpPr>
        <p:spPr/>
        <p:txBody>
          <a:bodyPr/>
          <a:lstStyle>
            <a:lvl1pPr>
              <a:defRPr/>
            </a:lvl1pPr>
          </a:lstStyle>
          <a:p>
            <a:pPr>
              <a:defRPr/>
            </a:pPr>
            <a:endParaRPr lang="zh-TW" altLang="en-US">
              <a:solidFill>
                <a:prstClr val="black">
                  <a:tint val="75000"/>
                </a:prstClr>
              </a:solidFill>
            </a:endParaRPr>
          </a:p>
        </p:txBody>
      </p:sp>
      <p:sp>
        <p:nvSpPr>
          <p:cNvPr id="7" name="投影片編號版面配置區 5"/>
          <p:cNvSpPr>
            <a:spLocks noGrp="1"/>
          </p:cNvSpPr>
          <p:nvPr>
            <p:ph type="sldNum" sz="quarter" idx="12"/>
          </p:nvPr>
        </p:nvSpPr>
        <p:spPr/>
        <p:txBody>
          <a:bodyPr/>
          <a:lstStyle>
            <a:lvl1pPr>
              <a:defRPr/>
            </a:lvl1pPr>
          </a:lstStyle>
          <a:p>
            <a:fld id="{04BBBC07-A386-414B-97C8-4116A8F6830F}" type="slidenum">
              <a:rPr lang="zh-TW" altLang="en-US"/>
              <a:pPr/>
              <a:t>‹#›</a:t>
            </a:fld>
            <a:endParaRPr lang="en-US" altLang="zh-TW"/>
          </a:p>
        </p:txBody>
      </p:sp>
    </p:spTree>
    <p:extLst>
      <p:ext uri="{BB962C8B-B14F-4D97-AF65-F5344CB8AC3E}">
        <p14:creationId xmlns:p14="http://schemas.microsoft.com/office/powerpoint/2010/main" val="1876943019"/>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3600451"/>
            <a:ext cx="5486400" cy="425054"/>
          </a:xfrm>
        </p:spPr>
        <p:txBody>
          <a:bodyPr anchor="b"/>
          <a:lstStyle>
            <a:lvl1pPr algn="l">
              <a:defRPr sz="1500" b="1"/>
            </a:lvl1pPr>
          </a:lstStyle>
          <a:p>
            <a:r>
              <a:rPr lang="zh-TW" altLang="en-US" smtClean="0"/>
              <a:t>按一下以編輯母片標題樣式</a:t>
            </a:r>
            <a:endParaRPr lang="zh-TW" altLang="en-US"/>
          </a:p>
        </p:txBody>
      </p:sp>
      <p:sp>
        <p:nvSpPr>
          <p:cNvPr id="3" name="圖片版面配置區 2"/>
          <p:cNvSpPr>
            <a:spLocks noGrp="1"/>
          </p:cNvSpPr>
          <p:nvPr>
            <p:ph type="pic" idx="1"/>
          </p:nvPr>
        </p:nvSpPr>
        <p:spPr>
          <a:xfrm>
            <a:off x="1792288" y="459581"/>
            <a:ext cx="5486400" cy="3086100"/>
          </a:xfrm>
        </p:spPr>
        <p:txBody>
          <a:bodyPr rtlCol="0">
            <a:normAutofit/>
          </a:bodyPr>
          <a:lstStyle>
            <a:lvl1pPr marL="0" indent="0">
              <a:buNone/>
              <a:defRPr sz="2400"/>
            </a:lvl1pPr>
            <a:lvl2pPr marL="342506" indent="0">
              <a:buNone/>
              <a:defRPr sz="2100"/>
            </a:lvl2pPr>
            <a:lvl3pPr marL="685052" indent="0">
              <a:buNone/>
              <a:defRPr sz="1800"/>
            </a:lvl3pPr>
            <a:lvl4pPr marL="1027578" indent="0">
              <a:buNone/>
              <a:defRPr sz="1500"/>
            </a:lvl4pPr>
            <a:lvl5pPr marL="1370104" indent="0">
              <a:buNone/>
              <a:defRPr sz="1500"/>
            </a:lvl5pPr>
            <a:lvl6pPr marL="1712651" indent="0">
              <a:buNone/>
              <a:defRPr sz="1500"/>
            </a:lvl6pPr>
            <a:lvl7pPr marL="2055155" indent="0">
              <a:buNone/>
              <a:defRPr sz="1500"/>
            </a:lvl7pPr>
            <a:lvl8pPr marL="2397660" indent="0">
              <a:buNone/>
              <a:defRPr sz="1500"/>
            </a:lvl8pPr>
            <a:lvl9pPr marL="2740166" indent="0">
              <a:buNone/>
              <a:defRPr sz="1500"/>
            </a:lvl9pPr>
          </a:lstStyle>
          <a:p>
            <a:pPr lvl="0"/>
            <a:endParaRPr lang="zh-TW" altLang="en-US" noProof="0"/>
          </a:p>
        </p:txBody>
      </p:sp>
      <p:sp>
        <p:nvSpPr>
          <p:cNvPr id="4" name="文字版面配置區 3"/>
          <p:cNvSpPr>
            <a:spLocks noGrp="1"/>
          </p:cNvSpPr>
          <p:nvPr>
            <p:ph type="body" sz="half" idx="2"/>
          </p:nvPr>
        </p:nvSpPr>
        <p:spPr>
          <a:xfrm>
            <a:off x="1792288" y="4025547"/>
            <a:ext cx="5486400" cy="603647"/>
          </a:xfrm>
        </p:spPr>
        <p:txBody>
          <a:bodyPr/>
          <a:lstStyle>
            <a:lvl1pPr marL="0" indent="0">
              <a:buNone/>
              <a:defRPr sz="1100"/>
            </a:lvl1pPr>
            <a:lvl2pPr marL="342506" indent="0">
              <a:buNone/>
              <a:defRPr sz="900"/>
            </a:lvl2pPr>
            <a:lvl3pPr marL="685052" indent="0">
              <a:buNone/>
              <a:defRPr sz="800"/>
            </a:lvl3pPr>
            <a:lvl4pPr marL="1027578" indent="0">
              <a:buNone/>
              <a:defRPr sz="700"/>
            </a:lvl4pPr>
            <a:lvl5pPr marL="1370104" indent="0">
              <a:buNone/>
              <a:defRPr sz="700"/>
            </a:lvl5pPr>
            <a:lvl6pPr marL="1712651" indent="0">
              <a:buNone/>
              <a:defRPr sz="700"/>
            </a:lvl6pPr>
            <a:lvl7pPr marL="2055155" indent="0">
              <a:buNone/>
              <a:defRPr sz="700"/>
            </a:lvl7pPr>
            <a:lvl8pPr marL="2397660" indent="0">
              <a:buNone/>
              <a:defRPr sz="700"/>
            </a:lvl8pPr>
            <a:lvl9pPr marL="2740166" indent="0">
              <a:buNone/>
              <a:defRPr sz="700"/>
            </a:lvl9pPr>
          </a:lstStyle>
          <a:p>
            <a:pPr lvl="0"/>
            <a:r>
              <a:rPr lang="zh-TW" altLang="en-US" smtClean="0"/>
              <a:t>按一下以編輯母片文字樣式</a:t>
            </a:r>
          </a:p>
        </p:txBody>
      </p:sp>
      <p:sp>
        <p:nvSpPr>
          <p:cNvPr id="5" name="日期版面配置區 3"/>
          <p:cNvSpPr>
            <a:spLocks noGrp="1"/>
          </p:cNvSpPr>
          <p:nvPr>
            <p:ph type="dt" sz="half" idx="10"/>
          </p:nvPr>
        </p:nvSpPr>
        <p:spPr/>
        <p:txBody>
          <a:bodyPr/>
          <a:lstStyle>
            <a:lvl1pPr>
              <a:defRPr/>
            </a:lvl1pPr>
          </a:lstStyle>
          <a:p>
            <a:fld id="{D9B44316-24EA-4915-AC6F-9A61E0575AA5}" type="datetimeFigureOut">
              <a:rPr lang="zh-TW" altLang="en-US"/>
              <a:pPr/>
              <a:t>2019/12/30</a:t>
            </a:fld>
            <a:endParaRPr lang="en-US" altLang="zh-TW"/>
          </a:p>
        </p:txBody>
      </p:sp>
      <p:sp>
        <p:nvSpPr>
          <p:cNvPr id="6" name="頁尾版面配置區 4"/>
          <p:cNvSpPr>
            <a:spLocks noGrp="1"/>
          </p:cNvSpPr>
          <p:nvPr>
            <p:ph type="ftr" sz="quarter" idx="11"/>
          </p:nvPr>
        </p:nvSpPr>
        <p:spPr/>
        <p:txBody>
          <a:bodyPr/>
          <a:lstStyle>
            <a:lvl1pPr>
              <a:defRPr/>
            </a:lvl1pPr>
          </a:lstStyle>
          <a:p>
            <a:pPr>
              <a:defRPr/>
            </a:pPr>
            <a:endParaRPr lang="zh-TW" altLang="en-US">
              <a:solidFill>
                <a:prstClr val="black">
                  <a:tint val="75000"/>
                </a:prstClr>
              </a:solidFill>
            </a:endParaRPr>
          </a:p>
        </p:txBody>
      </p:sp>
      <p:sp>
        <p:nvSpPr>
          <p:cNvPr id="7" name="投影片編號版面配置區 5"/>
          <p:cNvSpPr>
            <a:spLocks noGrp="1"/>
          </p:cNvSpPr>
          <p:nvPr>
            <p:ph type="sldNum" sz="quarter" idx="12"/>
          </p:nvPr>
        </p:nvSpPr>
        <p:spPr/>
        <p:txBody>
          <a:bodyPr/>
          <a:lstStyle>
            <a:lvl1pPr>
              <a:defRPr/>
            </a:lvl1pPr>
          </a:lstStyle>
          <a:p>
            <a:fld id="{ED96189C-DD7A-46E5-BF5E-581CB16829CF}" type="slidenum">
              <a:rPr lang="zh-TW" altLang="en-US"/>
              <a:pPr/>
              <a:t>‹#›</a:t>
            </a:fld>
            <a:endParaRPr lang="en-US" altLang="zh-TW"/>
          </a:p>
        </p:txBody>
      </p:sp>
    </p:spTree>
    <p:extLst>
      <p:ext uri="{BB962C8B-B14F-4D97-AF65-F5344CB8AC3E}">
        <p14:creationId xmlns:p14="http://schemas.microsoft.com/office/powerpoint/2010/main" val="27497643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3"/>
          <p:cNvSpPr>
            <a:spLocks noGrp="1"/>
          </p:cNvSpPr>
          <p:nvPr>
            <p:ph type="dt" sz="half" idx="10"/>
          </p:nvPr>
        </p:nvSpPr>
        <p:spPr/>
        <p:txBody>
          <a:bodyPr/>
          <a:lstStyle>
            <a:lvl1pPr>
              <a:defRPr/>
            </a:lvl1pPr>
          </a:lstStyle>
          <a:p>
            <a:pPr>
              <a:defRPr/>
            </a:pPr>
            <a:fld id="{79DDDBBB-000B-4A3A-9FBD-E735B3F2BD05}" type="datetimeFigureOut">
              <a:rPr lang="zh-TW" altLang="en-US"/>
              <a:pPr>
                <a:defRPr/>
              </a:pPr>
              <a:t>2019/12/30</a:t>
            </a:fld>
            <a:endParaRPr lang="en-US" altLang="zh-TW"/>
          </a:p>
        </p:txBody>
      </p:sp>
      <p:sp>
        <p:nvSpPr>
          <p:cNvPr id="3" name="頁尾版面配置區 4"/>
          <p:cNvSpPr>
            <a:spLocks noGrp="1"/>
          </p:cNvSpPr>
          <p:nvPr>
            <p:ph type="ftr" sz="quarter" idx="11"/>
          </p:nvPr>
        </p:nvSpPr>
        <p:spPr/>
        <p:txBody>
          <a:bodyPr/>
          <a:lstStyle>
            <a:lvl1pPr>
              <a:defRPr/>
            </a:lvl1pPr>
          </a:lstStyle>
          <a:p>
            <a:pPr>
              <a:defRPr/>
            </a:pPr>
            <a:endParaRPr lang="zh-TW" altLang="en-US"/>
          </a:p>
        </p:txBody>
      </p:sp>
      <p:sp>
        <p:nvSpPr>
          <p:cNvPr id="4" name="投影片編號版面配置區 5"/>
          <p:cNvSpPr>
            <a:spLocks noGrp="1"/>
          </p:cNvSpPr>
          <p:nvPr>
            <p:ph type="sldNum" sz="quarter" idx="12"/>
          </p:nvPr>
        </p:nvSpPr>
        <p:spPr/>
        <p:txBody>
          <a:bodyPr/>
          <a:lstStyle>
            <a:lvl1pPr>
              <a:defRPr/>
            </a:lvl1pPr>
          </a:lstStyle>
          <a:p>
            <a:pPr>
              <a:defRPr/>
            </a:pPr>
            <a:fld id="{67A30A47-DF83-4D91-A4E2-C3389FB9DA57}" type="slidenum">
              <a:rPr lang="zh-TW" altLang="en-US"/>
              <a:pPr>
                <a:defRPr/>
              </a:pPr>
              <a:t>‹#›</a:t>
            </a:fld>
            <a:endParaRPr lang="en-US" altLang="zh-TW"/>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lvl1pPr>
              <a:defRPr/>
            </a:lvl1pPr>
          </a:lstStyle>
          <a:p>
            <a:fld id="{8FC8F86B-E086-4A53-B5B5-6ACE87FD8938}" type="datetimeFigureOut">
              <a:rPr lang="zh-TW" altLang="en-US"/>
              <a:pPr/>
              <a:t>2019/12/30</a:t>
            </a:fld>
            <a:endParaRPr lang="en-US" altLang="zh-TW"/>
          </a:p>
        </p:txBody>
      </p:sp>
      <p:sp>
        <p:nvSpPr>
          <p:cNvPr id="5" name="頁尾版面配置區 4"/>
          <p:cNvSpPr>
            <a:spLocks noGrp="1"/>
          </p:cNvSpPr>
          <p:nvPr>
            <p:ph type="ftr" sz="quarter" idx="11"/>
          </p:nvPr>
        </p:nvSpPr>
        <p:spPr/>
        <p:txBody>
          <a:bodyPr/>
          <a:lstStyle>
            <a:lvl1pPr>
              <a:defRPr/>
            </a:lvl1pPr>
          </a:lstStyle>
          <a:p>
            <a:pPr>
              <a:defRPr/>
            </a:pPr>
            <a:endParaRPr lang="zh-TW" altLang="en-US">
              <a:solidFill>
                <a:prstClr val="black">
                  <a:tint val="75000"/>
                </a:prstClr>
              </a:solidFill>
            </a:endParaRPr>
          </a:p>
        </p:txBody>
      </p:sp>
      <p:sp>
        <p:nvSpPr>
          <p:cNvPr id="6" name="投影片編號版面配置區 5"/>
          <p:cNvSpPr>
            <a:spLocks noGrp="1"/>
          </p:cNvSpPr>
          <p:nvPr>
            <p:ph type="sldNum" sz="quarter" idx="12"/>
          </p:nvPr>
        </p:nvSpPr>
        <p:spPr/>
        <p:txBody>
          <a:bodyPr/>
          <a:lstStyle>
            <a:lvl1pPr>
              <a:defRPr/>
            </a:lvl1pPr>
          </a:lstStyle>
          <a:p>
            <a:fld id="{3A3C17E9-8360-4C60-B70E-F357B508FF5A}" type="slidenum">
              <a:rPr lang="zh-TW" altLang="en-US"/>
              <a:pPr/>
              <a:t>‹#›</a:t>
            </a:fld>
            <a:endParaRPr lang="en-US" altLang="zh-TW"/>
          </a:p>
        </p:txBody>
      </p:sp>
    </p:spTree>
    <p:extLst>
      <p:ext uri="{BB962C8B-B14F-4D97-AF65-F5344CB8AC3E}">
        <p14:creationId xmlns:p14="http://schemas.microsoft.com/office/powerpoint/2010/main" val="951220222"/>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629400" y="205980"/>
            <a:ext cx="2057400" cy="4388644"/>
          </a:xfrm>
        </p:spPr>
        <p:txBody>
          <a:bodyPr vert="eaVert"/>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a:xfrm>
            <a:off x="457200" y="205980"/>
            <a:ext cx="6019800" cy="4388644"/>
          </a:xfr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lvl1pPr>
              <a:defRPr/>
            </a:lvl1pPr>
          </a:lstStyle>
          <a:p>
            <a:fld id="{0AF9E21B-3607-465A-8D82-6364437E01A8}" type="datetimeFigureOut">
              <a:rPr lang="zh-TW" altLang="en-US"/>
              <a:pPr/>
              <a:t>2019/12/30</a:t>
            </a:fld>
            <a:endParaRPr lang="en-US" altLang="zh-TW"/>
          </a:p>
        </p:txBody>
      </p:sp>
      <p:sp>
        <p:nvSpPr>
          <p:cNvPr id="5" name="頁尾版面配置區 4"/>
          <p:cNvSpPr>
            <a:spLocks noGrp="1"/>
          </p:cNvSpPr>
          <p:nvPr>
            <p:ph type="ftr" sz="quarter" idx="11"/>
          </p:nvPr>
        </p:nvSpPr>
        <p:spPr/>
        <p:txBody>
          <a:bodyPr/>
          <a:lstStyle>
            <a:lvl1pPr>
              <a:defRPr/>
            </a:lvl1pPr>
          </a:lstStyle>
          <a:p>
            <a:pPr>
              <a:defRPr/>
            </a:pPr>
            <a:endParaRPr lang="zh-TW" altLang="en-US">
              <a:solidFill>
                <a:prstClr val="black">
                  <a:tint val="75000"/>
                </a:prstClr>
              </a:solidFill>
            </a:endParaRPr>
          </a:p>
        </p:txBody>
      </p:sp>
      <p:sp>
        <p:nvSpPr>
          <p:cNvPr id="6" name="投影片編號版面配置區 5"/>
          <p:cNvSpPr>
            <a:spLocks noGrp="1"/>
          </p:cNvSpPr>
          <p:nvPr>
            <p:ph type="sldNum" sz="quarter" idx="12"/>
          </p:nvPr>
        </p:nvSpPr>
        <p:spPr/>
        <p:txBody>
          <a:bodyPr/>
          <a:lstStyle>
            <a:lvl1pPr>
              <a:defRPr/>
            </a:lvl1pPr>
          </a:lstStyle>
          <a:p>
            <a:fld id="{D65E906D-9D78-41A6-9472-FECC69D8BDD8}" type="slidenum">
              <a:rPr lang="zh-TW" altLang="en-US"/>
              <a:pPr/>
              <a:t>‹#›</a:t>
            </a:fld>
            <a:endParaRPr lang="en-US" altLang="zh-TW"/>
          </a:p>
        </p:txBody>
      </p:sp>
    </p:spTree>
    <p:extLst>
      <p:ext uri="{BB962C8B-B14F-4D97-AF65-F5344CB8AC3E}">
        <p14:creationId xmlns:p14="http://schemas.microsoft.com/office/powerpoint/2010/main" val="3456697309"/>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685817" y="1597846"/>
            <a:ext cx="7772401" cy="1102519"/>
          </a:xfrm>
        </p:spPr>
        <p:txBody>
          <a:bodyPr/>
          <a:lstStyle/>
          <a:p>
            <a:r>
              <a:rPr lang="zh-TW" altLang="en-US" smtClean="0"/>
              <a:t>按一下以編輯母片標題樣式</a:t>
            </a:r>
            <a:endParaRPr lang="zh-TW" altLang="en-US"/>
          </a:p>
        </p:txBody>
      </p:sp>
      <p:sp>
        <p:nvSpPr>
          <p:cNvPr id="3" name="子標題 2"/>
          <p:cNvSpPr>
            <a:spLocks noGrp="1"/>
          </p:cNvSpPr>
          <p:nvPr>
            <p:ph type="subTitle" idx="1"/>
          </p:nvPr>
        </p:nvSpPr>
        <p:spPr>
          <a:xfrm>
            <a:off x="1371601" y="2914650"/>
            <a:ext cx="6400800" cy="1314450"/>
          </a:xfrm>
        </p:spPr>
        <p:txBody>
          <a:bodyPr/>
          <a:lstStyle>
            <a:lvl1pPr marL="0" indent="0" algn="ctr">
              <a:buNone/>
              <a:defRPr>
                <a:solidFill>
                  <a:schemeClr val="tx1">
                    <a:tint val="75000"/>
                  </a:schemeClr>
                </a:solidFill>
              </a:defRPr>
            </a:lvl1pPr>
            <a:lvl2pPr marL="342677" indent="0" algn="ctr">
              <a:buNone/>
              <a:defRPr>
                <a:solidFill>
                  <a:schemeClr val="tx1">
                    <a:tint val="75000"/>
                  </a:schemeClr>
                </a:solidFill>
              </a:defRPr>
            </a:lvl2pPr>
            <a:lvl3pPr marL="685375" indent="0" algn="ctr">
              <a:buNone/>
              <a:defRPr>
                <a:solidFill>
                  <a:schemeClr val="tx1">
                    <a:tint val="75000"/>
                  </a:schemeClr>
                </a:solidFill>
              </a:defRPr>
            </a:lvl3pPr>
            <a:lvl4pPr marL="1028063" indent="0" algn="ctr">
              <a:buNone/>
              <a:defRPr>
                <a:solidFill>
                  <a:schemeClr val="tx1">
                    <a:tint val="75000"/>
                  </a:schemeClr>
                </a:solidFill>
              </a:defRPr>
            </a:lvl4pPr>
            <a:lvl5pPr marL="1370750" indent="0" algn="ctr">
              <a:buNone/>
              <a:defRPr>
                <a:solidFill>
                  <a:schemeClr val="tx1">
                    <a:tint val="75000"/>
                  </a:schemeClr>
                </a:solidFill>
              </a:defRPr>
            </a:lvl5pPr>
            <a:lvl6pPr marL="1713449" indent="0" algn="ctr">
              <a:buNone/>
              <a:defRPr>
                <a:solidFill>
                  <a:schemeClr val="tx1">
                    <a:tint val="75000"/>
                  </a:schemeClr>
                </a:solidFill>
              </a:defRPr>
            </a:lvl6pPr>
            <a:lvl7pPr marL="2056124" indent="0" algn="ctr">
              <a:buNone/>
              <a:defRPr>
                <a:solidFill>
                  <a:schemeClr val="tx1">
                    <a:tint val="75000"/>
                  </a:schemeClr>
                </a:solidFill>
              </a:defRPr>
            </a:lvl7pPr>
            <a:lvl8pPr marL="2398800" indent="0" algn="ctr">
              <a:buNone/>
              <a:defRPr>
                <a:solidFill>
                  <a:schemeClr val="tx1">
                    <a:tint val="75000"/>
                  </a:schemeClr>
                </a:solidFill>
              </a:defRPr>
            </a:lvl8pPr>
            <a:lvl9pPr marL="2741477" indent="0" algn="ctr">
              <a:buNone/>
              <a:defRPr>
                <a:solidFill>
                  <a:schemeClr val="tx1">
                    <a:tint val="75000"/>
                  </a:schemeClr>
                </a:solidFill>
              </a:defRPr>
            </a:lvl9pPr>
          </a:lstStyle>
          <a:p>
            <a:r>
              <a:rPr lang="en-US" altLang="zh-TW" smtClean="0"/>
              <a:t> </a:t>
            </a:r>
            <a:r>
              <a:rPr lang="zh-TW" altLang="en-US" smtClean="0"/>
              <a:t>按一下以編輯母片子標題樣式</a:t>
            </a:r>
            <a:endParaRPr lang="zh-TW" altLang="en-US"/>
          </a:p>
        </p:txBody>
      </p:sp>
      <p:sp>
        <p:nvSpPr>
          <p:cNvPr id="4" name="日期版面配置區 3"/>
          <p:cNvSpPr>
            <a:spLocks noGrp="1"/>
          </p:cNvSpPr>
          <p:nvPr>
            <p:ph type="dt" sz="half" idx="10"/>
          </p:nvPr>
        </p:nvSpPr>
        <p:spPr/>
        <p:txBody>
          <a:bodyPr/>
          <a:lstStyle>
            <a:lvl1pPr>
              <a:defRPr/>
            </a:lvl1pPr>
          </a:lstStyle>
          <a:p>
            <a:fld id="{7B7C5B5D-E8FD-46F5-ACB3-0F6479C51B32}" type="datetimeFigureOut">
              <a:rPr lang="zh-TW" altLang="en-US"/>
              <a:pPr/>
              <a:t>2019/12/30</a:t>
            </a:fld>
            <a:endParaRPr lang="en-US" altLang="zh-TW"/>
          </a:p>
        </p:txBody>
      </p:sp>
      <p:sp>
        <p:nvSpPr>
          <p:cNvPr id="5" name="頁尾版面配置區 4"/>
          <p:cNvSpPr>
            <a:spLocks noGrp="1"/>
          </p:cNvSpPr>
          <p:nvPr>
            <p:ph type="ftr" sz="quarter" idx="11"/>
          </p:nvPr>
        </p:nvSpPr>
        <p:spPr/>
        <p:txBody>
          <a:bodyPr/>
          <a:lstStyle>
            <a:lvl1pPr>
              <a:defRPr/>
            </a:lvl1pPr>
          </a:lstStyle>
          <a:p>
            <a:pPr>
              <a:defRPr/>
            </a:pPr>
            <a:endParaRPr lang="zh-TW" altLang="en-US">
              <a:solidFill>
                <a:prstClr val="black">
                  <a:tint val="75000"/>
                </a:prstClr>
              </a:solidFill>
            </a:endParaRPr>
          </a:p>
        </p:txBody>
      </p:sp>
      <p:sp>
        <p:nvSpPr>
          <p:cNvPr id="6" name="投影片編號版面配置區 5"/>
          <p:cNvSpPr>
            <a:spLocks noGrp="1"/>
          </p:cNvSpPr>
          <p:nvPr>
            <p:ph type="sldNum" sz="quarter" idx="12"/>
          </p:nvPr>
        </p:nvSpPr>
        <p:spPr/>
        <p:txBody>
          <a:bodyPr/>
          <a:lstStyle>
            <a:lvl1pPr>
              <a:defRPr/>
            </a:lvl1pPr>
          </a:lstStyle>
          <a:p>
            <a:fld id="{EC9C8657-8A55-4D22-A4A2-F0E1511D052D}" type="slidenum">
              <a:rPr lang="zh-TW" altLang="en-US"/>
              <a:pPr/>
              <a:t>‹#›</a:t>
            </a:fld>
            <a:endParaRPr lang="en-US" altLang="zh-TW"/>
          </a:p>
        </p:txBody>
      </p:sp>
    </p:spTree>
    <p:extLst>
      <p:ext uri="{BB962C8B-B14F-4D97-AF65-F5344CB8AC3E}">
        <p14:creationId xmlns:p14="http://schemas.microsoft.com/office/powerpoint/2010/main" val="3014482806"/>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idx="1"/>
          </p:nvPr>
        </p:nvSpPr>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lvl1pPr>
              <a:defRPr/>
            </a:lvl1pPr>
          </a:lstStyle>
          <a:p>
            <a:fld id="{662EDEDE-C681-45B7-B152-06954125D82A}" type="datetimeFigureOut">
              <a:rPr lang="zh-TW" altLang="en-US"/>
              <a:pPr/>
              <a:t>2019/12/30</a:t>
            </a:fld>
            <a:endParaRPr lang="en-US" altLang="zh-TW"/>
          </a:p>
        </p:txBody>
      </p:sp>
      <p:sp>
        <p:nvSpPr>
          <p:cNvPr id="5" name="頁尾版面配置區 4"/>
          <p:cNvSpPr>
            <a:spLocks noGrp="1"/>
          </p:cNvSpPr>
          <p:nvPr>
            <p:ph type="ftr" sz="quarter" idx="11"/>
          </p:nvPr>
        </p:nvSpPr>
        <p:spPr/>
        <p:txBody>
          <a:bodyPr/>
          <a:lstStyle>
            <a:lvl1pPr>
              <a:defRPr/>
            </a:lvl1pPr>
          </a:lstStyle>
          <a:p>
            <a:pPr>
              <a:defRPr/>
            </a:pPr>
            <a:endParaRPr lang="zh-TW" altLang="en-US">
              <a:solidFill>
                <a:prstClr val="black">
                  <a:tint val="75000"/>
                </a:prstClr>
              </a:solidFill>
            </a:endParaRPr>
          </a:p>
        </p:txBody>
      </p:sp>
      <p:sp>
        <p:nvSpPr>
          <p:cNvPr id="6" name="投影片編號版面配置區 5"/>
          <p:cNvSpPr>
            <a:spLocks noGrp="1"/>
          </p:cNvSpPr>
          <p:nvPr>
            <p:ph type="sldNum" sz="quarter" idx="12"/>
          </p:nvPr>
        </p:nvSpPr>
        <p:spPr/>
        <p:txBody>
          <a:bodyPr/>
          <a:lstStyle>
            <a:lvl1pPr>
              <a:defRPr/>
            </a:lvl1pPr>
          </a:lstStyle>
          <a:p>
            <a:fld id="{6A1B8A91-F311-4724-8F96-CDFFF75A9D9E}" type="slidenum">
              <a:rPr lang="zh-TW" altLang="en-US"/>
              <a:pPr/>
              <a:t>‹#›</a:t>
            </a:fld>
            <a:endParaRPr lang="en-US" altLang="zh-TW"/>
          </a:p>
        </p:txBody>
      </p:sp>
    </p:spTree>
    <p:extLst>
      <p:ext uri="{BB962C8B-B14F-4D97-AF65-F5344CB8AC3E}">
        <p14:creationId xmlns:p14="http://schemas.microsoft.com/office/powerpoint/2010/main" val="3045617934"/>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secHead" preserve="1">
  <p:cSld name="區段標頭">
    <p:spTree>
      <p:nvGrpSpPr>
        <p:cNvPr id="1" name=""/>
        <p:cNvGrpSpPr/>
        <p:nvPr/>
      </p:nvGrpSpPr>
      <p:grpSpPr>
        <a:xfrm>
          <a:off x="0" y="0"/>
          <a:ext cx="0" cy="0"/>
          <a:chOff x="0" y="0"/>
          <a:chExt cx="0" cy="0"/>
        </a:xfrm>
      </p:grpSpPr>
      <p:sp>
        <p:nvSpPr>
          <p:cNvPr id="2" name="標題 1"/>
          <p:cNvSpPr>
            <a:spLocks noGrp="1"/>
          </p:cNvSpPr>
          <p:nvPr>
            <p:ph type="title"/>
          </p:nvPr>
        </p:nvSpPr>
        <p:spPr>
          <a:xfrm>
            <a:off x="722336" y="3305179"/>
            <a:ext cx="7772401" cy="1021556"/>
          </a:xfrm>
        </p:spPr>
        <p:txBody>
          <a:bodyPr anchor="t"/>
          <a:lstStyle>
            <a:lvl1pPr algn="l">
              <a:defRPr sz="3000" b="1" cap="all"/>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722336" y="2180035"/>
            <a:ext cx="7772401" cy="1125140"/>
          </a:xfrm>
        </p:spPr>
        <p:txBody>
          <a:bodyPr anchor="b"/>
          <a:lstStyle>
            <a:lvl1pPr marL="0" indent="0">
              <a:buNone/>
              <a:defRPr sz="1500">
                <a:solidFill>
                  <a:schemeClr val="tx1">
                    <a:tint val="75000"/>
                  </a:schemeClr>
                </a:solidFill>
              </a:defRPr>
            </a:lvl1pPr>
            <a:lvl2pPr marL="342677" indent="0">
              <a:buNone/>
              <a:defRPr sz="1400">
                <a:solidFill>
                  <a:schemeClr val="tx1">
                    <a:tint val="75000"/>
                  </a:schemeClr>
                </a:solidFill>
              </a:defRPr>
            </a:lvl2pPr>
            <a:lvl3pPr marL="685375" indent="0">
              <a:buNone/>
              <a:defRPr sz="1200">
                <a:solidFill>
                  <a:schemeClr val="tx1">
                    <a:tint val="75000"/>
                  </a:schemeClr>
                </a:solidFill>
              </a:defRPr>
            </a:lvl3pPr>
            <a:lvl4pPr marL="1028063" indent="0">
              <a:buNone/>
              <a:defRPr sz="1100">
                <a:solidFill>
                  <a:schemeClr val="tx1">
                    <a:tint val="75000"/>
                  </a:schemeClr>
                </a:solidFill>
              </a:defRPr>
            </a:lvl4pPr>
            <a:lvl5pPr marL="1370750" indent="0">
              <a:buNone/>
              <a:defRPr sz="1100">
                <a:solidFill>
                  <a:schemeClr val="tx1">
                    <a:tint val="75000"/>
                  </a:schemeClr>
                </a:solidFill>
              </a:defRPr>
            </a:lvl5pPr>
            <a:lvl6pPr marL="1713449" indent="0">
              <a:buNone/>
              <a:defRPr sz="1100">
                <a:solidFill>
                  <a:schemeClr val="tx1">
                    <a:tint val="75000"/>
                  </a:schemeClr>
                </a:solidFill>
              </a:defRPr>
            </a:lvl6pPr>
            <a:lvl7pPr marL="2056124" indent="0">
              <a:buNone/>
              <a:defRPr sz="1100">
                <a:solidFill>
                  <a:schemeClr val="tx1">
                    <a:tint val="75000"/>
                  </a:schemeClr>
                </a:solidFill>
              </a:defRPr>
            </a:lvl7pPr>
            <a:lvl8pPr marL="2398800" indent="0">
              <a:buNone/>
              <a:defRPr sz="1100">
                <a:solidFill>
                  <a:schemeClr val="tx1">
                    <a:tint val="75000"/>
                  </a:schemeClr>
                </a:solidFill>
              </a:defRPr>
            </a:lvl8pPr>
            <a:lvl9pPr marL="2741477" indent="0">
              <a:buNone/>
              <a:defRPr sz="1100">
                <a:solidFill>
                  <a:schemeClr val="tx1">
                    <a:tint val="75000"/>
                  </a:schemeClr>
                </a:solidFill>
              </a:defRPr>
            </a:lvl9pPr>
          </a:lstStyle>
          <a:p>
            <a:pPr lvl="0"/>
            <a:r>
              <a:rPr lang="zh-TW" altLang="en-US" smtClean="0"/>
              <a:t>按一下以編輯母片文字樣式</a:t>
            </a:r>
          </a:p>
        </p:txBody>
      </p:sp>
      <p:sp>
        <p:nvSpPr>
          <p:cNvPr id="4" name="日期版面配置區 3"/>
          <p:cNvSpPr>
            <a:spLocks noGrp="1"/>
          </p:cNvSpPr>
          <p:nvPr>
            <p:ph type="dt" sz="half" idx="10"/>
          </p:nvPr>
        </p:nvSpPr>
        <p:spPr/>
        <p:txBody>
          <a:bodyPr/>
          <a:lstStyle>
            <a:lvl1pPr>
              <a:defRPr/>
            </a:lvl1pPr>
          </a:lstStyle>
          <a:p>
            <a:fld id="{AD34F06F-64BC-4648-9A60-0283F83829E3}" type="datetimeFigureOut">
              <a:rPr lang="zh-TW" altLang="en-US"/>
              <a:pPr/>
              <a:t>2019/12/30</a:t>
            </a:fld>
            <a:endParaRPr lang="en-US" altLang="zh-TW"/>
          </a:p>
        </p:txBody>
      </p:sp>
      <p:sp>
        <p:nvSpPr>
          <p:cNvPr id="5" name="頁尾版面配置區 4"/>
          <p:cNvSpPr>
            <a:spLocks noGrp="1"/>
          </p:cNvSpPr>
          <p:nvPr>
            <p:ph type="ftr" sz="quarter" idx="11"/>
          </p:nvPr>
        </p:nvSpPr>
        <p:spPr/>
        <p:txBody>
          <a:bodyPr/>
          <a:lstStyle>
            <a:lvl1pPr>
              <a:defRPr/>
            </a:lvl1pPr>
          </a:lstStyle>
          <a:p>
            <a:pPr>
              <a:defRPr/>
            </a:pPr>
            <a:endParaRPr lang="zh-TW" altLang="en-US">
              <a:solidFill>
                <a:prstClr val="black">
                  <a:tint val="75000"/>
                </a:prstClr>
              </a:solidFill>
            </a:endParaRPr>
          </a:p>
        </p:txBody>
      </p:sp>
      <p:sp>
        <p:nvSpPr>
          <p:cNvPr id="6" name="投影片編號版面配置區 5"/>
          <p:cNvSpPr>
            <a:spLocks noGrp="1"/>
          </p:cNvSpPr>
          <p:nvPr>
            <p:ph type="sldNum" sz="quarter" idx="12"/>
          </p:nvPr>
        </p:nvSpPr>
        <p:spPr/>
        <p:txBody>
          <a:bodyPr/>
          <a:lstStyle>
            <a:lvl1pPr>
              <a:defRPr/>
            </a:lvl1pPr>
          </a:lstStyle>
          <a:p>
            <a:fld id="{8551993E-CC73-4EDB-B71D-B1E66B7376FC}" type="slidenum">
              <a:rPr lang="zh-TW" altLang="en-US"/>
              <a:pPr/>
              <a:t>‹#›</a:t>
            </a:fld>
            <a:endParaRPr lang="en-US" altLang="zh-TW"/>
          </a:p>
        </p:txBody>
      </p:sp>
    </p:spTree>
    <p:extLst>
      <p:ext uri="{BB962C8B-B14F-4D97-AF65-F5344CB8AC3E}">
        <p14:creationId xmlns:p14="http://schemas.microsoft.com/office/powerpoint/2010/main" val="2532911532"/>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sz="half" idx="1"/>
          </p:nvPr>
        </p:nvSpPr>
        <p:spPr>
          <a:xfrm>
            <a:off x="457200" y="1200154"/>
            <a:ext cx="4038600" cy="3394472"/>
          </a:xfrm>
        </p:spPr>
        <p:txBody>
          <a:bodyPr/>
          <a:lstStyle>
            <a:lvl1pPr>
              <a:defRPr sz="2100"/>
            </a:lvl1pPr>
            <a:lvl2pPr>
              <a:defRPr sz="1800"/>
            </a:lvl2pPr>
            <a:lvl3pPr>
              <a:defRPr sz="1500"/>
            </a:lvl3pPr>
            <a:lvl4pPr>
              <a:defRPr sz="1400"/>
            </a:lvl4pPr>
            <a:lvl5pPr>
              <a:defRPr sz="1400"/>
            </a:lvl5pPr>
            <a:lvl6pPr>
              <a:defRPr sz="1400"/>
            </a:lvl6pPr>
            <a:lvl7pPr>
              <a:defRPr sz="1400"/>
            </a:lvl7pPr>
            <a:lvl8pPr>
              <a:defRPr sz="1400"/>
            </a:lvl8pPr>
            <a:lvl9pPr>
              <a:defRPr sz="14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4648200" y="1200154"/>
            <a:ext cx="4038600" cy="3394472"/>
          </a:xfrm>
        </p:spPr>
        <p:txBody>
          <a:bodyPr/>
          <a:lstStyle>
            <a:lvl1pPr>
              <a:defRPr sz="2100"/>
            </a:lvl1pPr>
            <a:lvl2pPr>
              <a:defRPr sz="1800"/>
            </a:lvl2pPr>
            <a:lvl3pPr>
              <a:defRPr sz="1500"/>
            </a:lvl3pPr>
            <a:lvl4pPr>
              <a:defRPr sz="1400"/>
            </a:lvl4pPr>
            <a:lvl5pPr>
              <a:defRPr sz="1400"/>
            </a:lvl5pPr>
            <a:lvl6pPr>
              <a:defRPr sz="1400"/>
            </a:lvl6pPr>
            <a:lvl7pPr>
              <a:defRPr sz="1400"/>
            </a:lvl7pPr>
            <a:lvl8pPr>
              <a:defRPr sz="1400"/>
            </a:lvl8pPr>
            <a:lvl9pPr>
              <a:defRPr sz="14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日期版面配置區 3"/>
          <p:cNvSpPr>
            <a:spLocks noGrp="1"/>
          </p:cNvSpPr>
          <p:nvPr>
            <p:ph type="dt" sz="half" idx="10"/>
          </p:nvPr>
        </p:nvSpPr>
        <p:spPr/>
        <p:txBody>
          <a:bodyPr/>
          <a:lstStyle>
            <a:lvl1pPr>
              <a:defRPr/>
            </a:lvl1pPr>
          </a:lstStyle>
          <a:p>
            <a:fld id="{ABA819CB-F292-4727-9F74-66B4B493A3E5}" type="datetimeFigureOut">
              <a:rPr lang="zh-TW" altLang="en-US"/>
              <a:pPr/>
              <a:t>2019/12/30</a:t>
            </a:fld>
            <a:endParaRPr lang="en-US" altLang="zh-TW"/>
          </a:p>
        </p:txBody>
      </p:sp>
      <p:sp>
        <p:nvSpPr>
          <p:cNvPr id="6" name="頁尾版面配置區 4"/>
          <p:cNvSpPr>
            <a:spLocks noGrp="1"/>
          </p:cNvSpPr>
          <p:nvPr>
            <p:ph type="ftr" sz="quarter" idx="11"/>
          </p:nvPr>
        </p:nvSpPr>
        <p:spPr/>
        <p:txBody>
          <a:bodyPr/>
          <a:lstStyle>
            <a:lvl1pPr>
              <a:defRPr/>
            </a:lvl1pPr>
          </a:lstStyle>
          <a:p>
            <a:pPr>
              <a:defRPr/>
            </a:pPr>
            <a:endParaRPr lang="zh-TW" altLang="en-US">
              <a:solidFill>
                <a:prstClr val="black">
                  <a:tint val="75000"/>
                </a:prstClr>
              </a:solidFill>
            </a:endParaRPr>
          </a:p>
        </p:txBody>
      </p:sp>
      <p:sp>
        <p:nvSpPr>
          <p:cNvPr id="7" name="投影片編號版面配置區 5"/>
          <p:cNvSpPr>
            <a:spLocks noGrp="1"/>
          </p:cNvSpPr>
          <p:nvPr>
            <p:ph type="sldNum" sz="quarter" idx="12"/>
          </p:nvPr>
        </p:nvSpPr>
        <p:spPr/>
        <p:txBody>
          <a:bodyPr/>
          <a:lstStyle>
            <a:lvl1pPr>
              <a:defRPr/>
            </a:lvl1pPr>
          </a:lstStyle>
          <a:p>
            <a:fld id="{883A865F-ECC7-446C-9CDD-86A4888F8D20}" type="slidenum">
              <a:rPr lang="zh-TW" altLang="en-US"/>
              <a:pPr/>
              <a:t>‹#›</a:t>
            </a:fld>
            <a:endParaRPr lang="en-US" altLang="zh-TW"/>
          </a:p>
        </p:txBody>
      </p:sp>
    </p:spTree>
    <p:extLst>
      <p:ext uri="{BB962C8B-B14F-4D97-AF65-F5344CB8AC3E}">
        <p14:creationId xmlns:p14="http://schemas.microsoft.com/office/powerpoint/2010/main" val="649193775"/>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lvl1pPr>
              <a:defRPr/>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457203" y="1151335"/>
            <a:ext cx="4040188" cy="479822"/>
          </a:xfrm>
        </p:spPr>
        <p:txBody>
          <a:bodyPr anchor="b"/>
          <a:lstStyle>
            <a:lvl1pPr marL="0" indent="0">
              <a:buNone/>
              <a:defRPr sz="1800" b="1"/>
            </a:lvl1pPr>
            <a:lvl2pPr marL="342677" indent="0">
              <a:buNone/>
              <a:defRPr sz="1500" b="1"/>
            </a:lvl2pPr>
            <a:lvl3pPr marL="685375" indent="0">
              <a:buNone/>
              <a:defRPr sz="1400" b="1"/>
            </a:lvl3pPr>
            <a:lvl4pPr marL="1028063" indent="0">
              <a:buNone/>
              <a:defRPr sz="1200" b="1"/>
            </a:lvl4pPr>
            <a:lvl5pPr marL="1370750" indent="0">
              <a:buNone/>
              <a:defRPr sz="1200" b="1"/>
            </a:lvl5pPr>
            <a:lvl6pPr marL="1713449" indent="0">
              <a:buNone/>
              <a:defRPr sz="1200" b="1"/>
            </a:lvl6pPr>
            <a:lvl7pPr marL="2056124" indent="0">
              <a:buNone/>
              <a:defRPr sz="1200" b="1"/>
            </a:lvl7pPr>
            <a:lvl8pPr marL="2398800" indent="0">
              <a:buNone/>
              <a:defRPr sz="1200" b="1"/>
            </a:lvl8pPr>
            <a:lvl9pPr marL="2741477" indent="0">
              <a:buNone/>
              <a:defRPr sz="1200" b="1"/>
            </a:lvl9pPr>
          </a:lstStyle>
          <a:p>
            <a:pPr lvl="0"/>
            <a:r>
              <a:rPr lang="zh-TW" altLang="en-US" smtClean="0"/>
              <a:t>按一下以編輯母片文字樣式</a:t>
            </a:r>
          </a:p>
        </p:txBody>
      </p:sp>
      <p:sp>
        <p:nvSpPr>
          <p:cNvPr id="4" name="內容版面配置區 3"/>
          <p:cNvSpPr>
            <a:spLocks noGrp="1"/>
          </p:cNvSpPr>
          <p:nvPr>
            <p:ph sz="half" idx="2"/>
          </p:nvPr>
        </p:nvSpPr>
        <p:spPr>
          <a:xfrm>
            <a:off x="457203" y="1631156"/>
            <a:ext cx="4040188" cy="2963466"/>
          </a:xfrm>
        </p:spPr>
        <p:txBody>
          <a:bodyPr/>
          <a:lstStyle>
            <a:lvl1pPr>
              <a:defRPr sz="1800"/>
            </a:lvl1pPr>
            <a:lvl2pPr>
              <a:defRPr sz="1500"/>
            </a:lvl2pPr>
            <a:lvl3pPr>
              <a:defRPr sz="1400"/>
            </a:lvl3pPr>
            <a:lvl4pPr>
              <a:defRPr sz="1200"/>
            </a:lvl4pPr>
            <a:lvl5pPr>
              <a:defRPr sz="1200"/>
            </a:lvl5pPr>
            <a:lvl6pPr>
              <a:defRPr sz="1200"/>
            </a:lvl6pPr>
            <a:lvl7pPr>
              <a:defRPr sz="1200"/>
            </a:lvl7pPr>
            <a:lvl8pPr>
              <a:defRPr sz="1200"/>
            </a:lvl8pPr>
            <a:lvl9pPr>
              <a:defRPr sz="12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文字版面配置區 4"/>
          <p:cNvSpPr>
            <a:spLocks noGrp="1"/>
          </p:cNvSpPr>
          <p:nvPr>
            <p:ph type="body" sz="quarter" idx="3"/>
          </p:nvPr>
        </p:nvSpPr>
        <p:spPr>
          <a:xfrm>
            <a:off x="4645027" y="1151335"/>
            <a:ext cx="4041776" cy="479822"/>
          </a:xfrm>
        </p:spPr>
        <p:txBody>
          <a:bodyPr anchor="b"/>
          <a:lstStyle>
            <a:lvl1pPr marL="0" indent="0">
              <a:buNone/>
              <a:defRPr sz="1800" b="1"/>
            </a:lvl1pPr>
            <a:lvl2pPr marL="342677" indent="0">
              <a:buNone/>
              <a:defRPr sz="1500" b="1"/>
            </a:lvl2pPr>
            <a:lvl3pPr marL="685375" indent="0">
              <a:buNone/>
              <a:defRPr sz="1400" b="1"/>
            </a:lvl3pPr>
            <a:lvl4pPr marL="1028063" indent="0">
              <a:buNone/>
              <a:defRPr sz="1200" b="1"/>
            </a:lvl4pPr>
            <a:lvl5pPr marL="1370750" indent="0">
              <a:buNone/>
              <a:defRPr sz="1200" b="1"/>
            </a:lvl5pPr>
            <a:lvl6pPr marL="1713449" indent="0">
              <a:buNone/>
              <a:defRPr sz="1200" b="1"/>
            </a:lvl6pPr>
            <a:lvl7pPr marL="2056124" indent="0">
              <a:buNone/>
              <a:defRPr sz="1200" b="1"/>
            </a:lvl7pPr>
            <a:lvl8pPr marL="2398800" indent="0">
              <a:buNone/>
              <a:defRPr sz="1200" b="1"/>
            </a:lvl8pPr>
            <a:lvl9pPr marL="2741477" indent="0">
              <a:buNone/>
              <a:defRPr sz="1200" b="1"/>
            </a:lvl9pPr>
          </a:lstStyle>
          <a:p>
            <a:pPr lvl="0"/>
            <a:r>
              <a:rPr lang="zh-TW" altLang="en-US" smtClean="0"/>
              <a:t>按一下以編輯母片文字樣式</a:t>
            </a:r>
          </a:p>
        </p:txBody>
      </p:sp>
      <p:sp>
        <p:nvSpPr>
          <p:cNvPr id="6" name="內容版面配置區 5"/>
          <p:cNvSpPr>
            <a:spLocks noGrp="1"/>
          </p:cNvSpPr>
          <p:nvPr>
            <p:ph sz="quarter" idx="4"/>
          </p:nvPr>
        </p:nvSpPr>
        <p:spPr>
          <a:xfrm>
            <a:off x="4645027" y="1631156"/>
            <a:ext cx="4041776" cy="2963466"/>
          </a:xfrm>
        </p:spPr>
        <p:txBody>
          <a:bodyPr/>
          <a:lstStyle>
            <a:lvl1pPr>
              <a:defRPr sz="1800"/>
            </a:lvl1pPr>
            <a:lvl2pPr>
              <a:defRPr sz="1500"/>
            </a:lvl2pPr>
            <a:lvl3pPr>
              <a:defRPr sz="1400"/>
            </a:lvl3pPr>
            <a:lvl4pPr>
              <a:defRPr sz="1200"/>
            </a:lvl4pPr>
            <a:lvl5pPr>
              <a:defRPr sz="1200"/>
            </a:lvl5pPr>
            <a:lvl6pPr>
              <a:defRPr sz="1200"/>
            </a:lvl6pPr>
            <a:lvl7pPr>
              <a:defRPr sz="1200"/>
            </a:lvl7pPr>
            <a:lvl8pPr>
              <a:defRPr sz="1200"/>
            </a:lvl8pPr>
            <a:lvl9pPr>
              <a:defRPr sz="12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7" name="日期版面配置區 3"/>
          <p:cNvSpPr>
            <a:spLocks noGrp="1"/>
          </p:cNvSpPr>
          <p:nvPr>
            <p:ph type="dt" sz="half" idx="10"/>
          </p:nvPr>
        </p:nvSpPr>
        <p:spPr/>
        <p:txBody>
          <a:bodyPr/>
          <a:lstStyle>
            <a:lvl1pPr>
              <a:defRPr/>
            </a:lvl1pPr>
          </a:lstStyle>
          <a:p>
            <a:fld id="{A25D2394-18CA-4333-B9FB-897148410CE3}" type="datetimeFigureOut">
              <a:rPr lang="zh-TW" altLang="en-US"/>
              <a:pPr/>
              <a:t>2019/12/30</a:t>
            </a:fld>
            <a:endParaRPr lang="en-US" altLang="zh-TW"/>
          </a:p>
        </p:txBody>
      </p:sp>
      <p:sp>
        <p:nvSpPr>
          <p:cNvPr id="8" name="頁尾版面配置區 4"/>
          <p:cNvSpPr>
            <a:spLocks noGrp="1"/>
          </p:cNvSpPr>
          <p:nvPr>
            <p:ph type="ftr" sz="quarter" idx="11"/>
          </p:nvPr>
        </p:nvSpPr>
        <p:spPr/>
        <p:txBody>
          <a:bodyPr/>
          <a:lstStyle>
            <a:lvl1pPr>
              <a:defRPr/>
            </a:lvl1pPr>
          </a:lstStyle>
          <a:p>
            <a:pPr>
              <a:defRPr/>
            </a:pPr>
            <a:endParaRPr lang="zh-TW" altLang="en-US">
              <a:solidFill>
                <a:prstClr val="black">
                  <a:tint val="75000"/>
                </a:prstClr>
              </a:solidFill>
            </a:endParaRPr>
          </a:p>
        </p:txBody>
      </p:sp>
      <p:sp>
        <p:nvSpPr>
          <p:cNvPr id="9" name="投影片編號版面配置區 5"/>
          <p:cNvSpPr>
            <a:spLocks noGrp="1"/>
          </p:cNvSpPr>
          <p:nvPr>
            <p:ph type="sldNum" sz="quarter" idx="12"/>
          </p:nvPr>
        </p:nvSpPr>
        <p:spPr/>
        <p:txBody>
          <a:bodyPr/>
          <a:lstStyle>
            <a:lvl1pPr>
              <a:defRPr/>
            </a:lvl1pPr>
          </a:lstStyle>
          <a:p>
            <a:fld id="{AC585493-6F5E-4945-8FF9-46E03D704FBF}" type="slidenum">
              <a:rPr lang="zh-TW" altLang="en-US"/>
              <a:pPr/>
              <a:t>‹#›</a:t>
            </a:fld>
            <a:endParaRPr lang="en-US" altLang="zh-TW"/>
          </a:p>
        </p:txBody>
      </p:sp>
    </p:spTree>
    <p:extLst>
      <p:ext uri="{BB962C8B-B14F-4D97-AF65-F5344CB8AC3E}">
        <p14:creationId xmlns:p14="http://schemas.microsoft.com/office/powerpoint/2010/main" val="2739587611"/>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日期版面配置區 3"/>
          <p:cNvSpPr>
            <a:spLocks noGrp="1"/>
          </p:cNvSpPr>
          <p:nvPr>
            <p:ph type="dt" sz="half" idx="10"/>
          </p:nvPr>
        </p:nvSpPr>
        <p:spPr/>
        <p:txBody>
          <a:bodyPr/>
          <a:lstStyle>
            <a:lvl1pPr>
              <a:defRPr/>
            </a:lvl1pPr>
          </a:lstStyle>
          <a:p>
            <a:fld id="{9E497FA6-D49E-441F-B6AD-78CFCF0B3110}" type="datetimeFigureOut">
              <a:rPr lang="zh-TW" altLang="en-US"/>
              <a:pPr/>
              <a:t>2019/12/30</a:t>
            </a:fld>
            <a:endParaRPr lang="en-US" altLang="zh-TW"/>
          </a:p>
        </p:txBody>
      </p:sp>
      <p:sp>
        <p:nvSpPr>
          <p:cNvPr id="4" name="頁尾版面配置區 4"/>
          <p:cNvSpPr>
            <a:spLocks noGrp="1"/>
          </p:cNvSpPr>
          <p:nvPr>
            <p:ph type="ftr" sz="quarter" idx="11"/>
          </p:nvPr>
        </p:nvSpPr>
        <p:spPr/>
        <p:txBody>
          <a:bodyPr/>
          <a:lstStyle>
            <a:lvl1pPr>
              <a:defRPr/>
            </a:lvl1pPr>
          </a:lstStyle>
          <a:p>
            <a:pPr>
              <a:defRPr/>
            </a:pPr>
            <a:endParaRPr lang="zh-TW" altLang="en-US">
              <a:solidFill>
                <a:prstClr val="black">
                  <a:tint val="75000"/>
                </a:prstClr>
              </a:solidFill>
            </a:endParaRPr>
          </a:p>
        </p:txBody>
      </p:sp>
      <p:sp>
        <p:nvSpPr>
          <p:cNvPr id="5" name="投影片編號版面配置區 5"/>
          <p:cNvSpPr>
            <a:spLocks noGrp="1"/>
          </p:cNvSpPr>
          <p:nvPr>
            <p:ph type="sldNum" sz="quarter" idx="12"/>
          </p:nvPr>
        </p:nvSpPr>
        <p:spPr/>
        <p:txBody>
          <a:bodyPr/>
          <a:lstStyle>
            <a:lvl1pPr>
              <a:defRPr/>
            </a:lvl1pPr>
          </a:lstStyle>
          <a:p>
            <a:fld id="{A550908B-43DF-4FE5-8F88-E8B608978FC4}" type="slidenum">
              <a:rPr lang="zh-TW" altLang="en-US"/>
              <a:pPr/>
              <a:t>‹#›</a:t>
            </a:fld>
            <a:endParaRPr lang="en-US" altLang="zh-TW"/>
          </a:p>
        </p:txBody>
      </p:sp>
    </p:spTree>
    <p:extLst>
      <p:ext uri="{BB962C8B-B14F-4D97-AF65-F5344CB8AC3E}">
        <p14:creationId xmlns:p14="http://schemas.microsoft.com/office/powerpoint/2010/main" val="2183372671"/>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3"/>
          <p:cNvSpPr>
            <a:spLocks noGrp="1"/>
          </p:cNvSpPr>
          <p:nvPr>
            <p:ph type="dt" sz="half" idx="10"/>
          </p:nvPr>
        </p:nvSpPr>
        <p:spPr/>
        <p:txBody>
          <a:bodyPr/>
          <a:lstStyle>
            <a:lvl1pPr>
              <a:defRPr/>
            </a:lvl1pPr>
          </a:lstStyle>
          <a:p>
            <a:fld id="{29B5D0B3-A8B3-4C82-81DB-130E249B3C86}" type="datetimeFigureOut">
              <a:rPr lang="zh-TW" altLang="en-US"/>
              <a:pPr/>
              <a:t>2019/12/30</a:t>
            </a:fld>
            <a:endParaRPr lang="en-US" altLang="zh-TW"/>
          </a:p>
        </p:txBody>
      </p:sp>
      <p:sp>
        <p:nvSpPr>
          <p:cNvPr id="3" name="頁尾版面配置區 4"/>
          <p:cNvSpPr>
            <a:spLocks noGrp="1"/>
          </p:cNvSpPr>
          <p:nvPr>
            <p:ph type="ftr" sz="quarter" idx="11"/>
          </p:nvPr>
        </p:nvSpPr>
        <p:spPr/>
        <p:txBody>
          <a:bodyPr/>
          <a:lstStyle>
            <a:lvl1pPr>
              <a:defRPr/>
            </a:lvl1pPr>
          </a:lstStyle>
          <a:p>
            <a:pPr>
              <a:defRPr/>
            </a:pPr>
            <a:endParaRPr lang="zh-TW" altLang="en-US">
              <a:solidFill>
                <a:prstClr val="black">
                  <a:tint val="75000"/>
                </a:prstClr>
              </a:solidFill>
            </a:endParaRPr>
          </a:p>
        </p:txBody>
      </p:sp>
      <p:sp>
        <p:nvSpPr>
          <p:cNvPr id="4" name="投影片編號版面配置區 5"/>
          <p:cNvSpPr>
            <a:spLocks noGrp="1"/>
          </p:cNvSpPr>
          <p:nvPr>
            <p:ph type="sldNum" sz="quarter" idx="12"/>
          </p:nvPr>
        </p:nvSpPr>
        <p:spPr/>
        <p:txBody>
          <a:bodyPr/>
          <a:lstStyle>
            <a:lvl1pPr>
              <a:defRPr/>
            </a:lvl1pPr>
          </a:lstStyle>
          <a:p>
            <a:fld id="{4A00A5D3-BAD3-4879-B070-AE07A3D974E1}" type="slidenum">
              <a:rPr lang="zh-TW" altLang="en-US"/>
              <a:pPr/>
              <a:t>‹#›</a:t>
            </a:fld>
            <a:endParaRPr lang="en-US" altLang="zh-TW"/>
          </a:p>
        </p:txBody>
      </p:sp>
    </p:spTree>
    <p:extLst>
      <p:ext uri="{BB962C8B-B14F-4D97-AF65-F5344CB8AC3E}">
        <p14:creationId xmlns:p14="http://schemas.microsoft.com/office/powerpoint/2010/main" val="187498078"/>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2" y="204787"/>
            <a:ext cx="3008313" cy="871538"/>
          </a:xfrm>
        </p:spPr>
        <p:txBody>
          <a:bodyPr anchor="b"/>
          <a:lstStyle>
            <a:lvl1pPr algn="l">
              <a:defRPr sz="1500" b="1"/>
            </a:lvl1pPr>
          </a:lstStyle>
          <a:p>
            <a:r>
              <a:rPr lang="zh-TW" altLang="en-US" smtClean="0"/>
              <a:t>按一下以編輯母片標題樣式</a:t>
            </a:r>
            <a:endParaRPr lang="zh-TW" altLang="en-US"/>
          </a:p>
        </p:txBody>
      </p:sp>
      <p:sp>
        <p:nvSpPr>
          <p:cNvPr id="3" name="內容版面配置區 2"/>
          <p:cNvSpPr>
            <a:spLocks noGrp="1"/>
          </p:cNvSpPr>
          <p:nvPr>
            <p:ph idx="1"/>
          </p:nvPr>
        </p:nvSpPr>
        <p:spPr>
          <a:xfrm>
            <a:off x="3575053" y="204812"/>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文字版面配置區 3"/>
          <p:cNvSpPr>
            <a:spLocks noGrp="1"/>
          </p:cNvSpPr>
          <p:nvPr>
            <p:ph type="body" sz="half" idx="2"/>
          </p:nvPr>
        </p:nvSpPr>
        <p:spPr>
          <a:xfrm>
            <a:off x="457202" y="1076328"/>
            <a:ext cx="3008313" cy="3518297"/>
          </a:xfrm>
        </p:spPr>
        <p:txBody>
          <a:bodyPr/>
          <a:lstStyle>
            <a:lvl1pPr marL="0" indent="0">
              <a:buNone/>
              <a:defRPr sz="1100"/>
            </a:lvl1pPr>
            <a:lvl2pPr marL="342677" indent="0">
              <a:buNone/>
              <a:defRPr sz="900"/>
            </a:lvl2pPr>
            <a:lvl3pPr marL="685375" indent="0">
              <a:buNone/>
              <a:defRPr sz="800"/>
            </a:lvl3pPr>
            <a:lvl4pPr marL="1028063" indent="0">
              <a:buNone/>
              <a:defRPr sz="700"/>
            </a:lvl4pPr>
            <a:lvl5pPr marL="1370750" indent="0">
              <a:buNone/>
              <a:defRPr sz="700"/>
            </a:lvl5pPr>
            <a:lvl6pPr marL="1713449" indent="0">
              <a:buNone/>
              <a:defRPr sz="700"/>
            </a:lvl6pPr>
            <a:lvl7pPr marL="2056124" indent="0">
              <a:buNone/>
              <a:defRPr sz="700"/>
            </a:lvl7pPr>
            <a:lvl8pPr marL="2398800" indent="0">
              <a:buNone/>
              <a:defRPr sz="700"/>
            </a:lvl8pPr>
            <a:lvl9pPr marL="2741477" indent="0">
              <a:buNone/>
              <a:defRPr sz="700"/>
            </a:lvl9pPr>
          </a:lstStyle>
          <a:p>
            <a:pPr lvl="0"/>
            <a:r>
              <a:rPr lang="zh-TW" altLang="en-US" smtClean="0"/>
              <a:t>按一下以編輯母片文字樣式</a:t>
            </a:r>
          </a:p>
        </p:txBody>
      </p:sp>
      <p:sp>
        <p:nvSpPr>
          <p:cNvPr id="5" name="日期版面配置區 3"/>
          <p:cNvSpPr>
            <a:spLocks noGrp="1"/>
          </p:cNvSpPr>
          <p:nvPr>
            <p:ph type="dt" sz="half" idx="10"/>
          </p:nvPr>
        </p:nvSpPr>
        <p:spPr/>
        <p:txBody>
          <a:bodyPr/>
          <a:lstStyle>
            <a:lvl1pPr>
              <a:defRPr/>
            </a:lvl1pPr>
          </a:lstStyle>
          <a:p>
            <a:fld id="{EB2096A2-4792-4AE1-A908-B3F249BB59F7}" type="datetimeFigureOut">
              <a:rPr lang="zh-TW" altLang="en-US"/>
              <a:pPr/>
              <a:t>2019/12/30</a:t>
            </a:fld>
            <a:endParaRPr lang="en-US" altLang="zh-TW"/>
          </a:p>
        </p:txBody>
      </p:sp>
      <p:sp>
        <p:nvSpPr>
          <p:cNvPr id="6" name="頁尾版面配置區 4"/>
          <p:cNvSpPr>
            <a:spLocks noGrp="1"/>
          </p:cNvSpPr>
          <p:nvPr>
            <p:ph type="ftr" sz="quarter" idx="11"/>
          </p:nvPr>
        </p:nvSpPr>
        <p:spPr/>
        <p:txBody>
          <a:bodyPr/>
          <a:lstStyle>
            <a:lvl1pPr>
              <a:defRPr/>
            </a:lvl1pPr>
          </a:lstStyle>
          <a:p>
            <a:pPr>
              <a:defRPr/>
            </a:pPr>
            <a:endParaRPr lang="zh-TW" altLang="en-US">
              <a:solidFill>
                <a:prstClr val="black">
                  <a:tint val="75000"/>
                </a:prstClr>
              </a:solidFill>
            </a:endParaRPr>
          </a:p>
        </p:txBody>
      </p:sp>
      <p:sp>
        <p:nvSpPr>
          <p:cNvPr id="7" name="投影片編號版面配置區 5"/>
          <p:cNvSpPr>
            <a:spLocks noGrp="1"/>
          </p:cNvSpPr>
          <p:nvPr>
            <p:ph type="sldNum" sz="quarter" idx="12"/>
          </p:nvPr>
        </p:nvSpPr>
        <p:spPr/>
        <p:txBody>
          <a:bodyPr/>
          <a:lstStyle>
            <a:lvl1pPr>
              <a:defRPr/>
            </a:lvl1pPr>
          </a:lstStyle>
          <a:p>
            <a:fld id="{04BBBC07-A386-414B-97C8-4116A8F6830F}" type="slidenum">
              <a:rPr lang="zh-TW" altLang="en-US"/>
              <a:pPr/>
              <a:t>‹#›</a:t>
            </a:fld>
            <a:endParaRPr lang="en-US" altLang="zh-TW"/>
          </a:p>
        </p:txBody>
      </p:sp>
    </p:spTree>
    <p:extLst>
      <p:ext uri="{BB962C8B-B14F-4D97-AF65-F5344CB8AC3E}">
        <p14:creationId xmlns:p14="http://schemas.microsoft.com/office/powerpoint/2010/main" val="1385808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8" y="204787"/>
            <a:ext cx="3008313" cy="871538"/>
          </a:xfrm>
        </p:spPr>
        <p:txBody>
          <a:bodyPr anchor="b"/>
          <a:lstStyle>
            <a:lvl1pPr algn="l">
              <a:defRPr sz="2000" b="1"/>
            </a:lvl1pPr>
          </a:lstStyle>
          <a:p>
            <a:r>
              <a:rPr lang="zh-TW" altLang="en-US" smtClean="0"/>
              <a:t>按一下以編輯母片標題樣式</a:t>
            </a:r>
            <a:endParaRPr lang="zh-TW" altLang="en-US"/>
          </a:p>
        </p:txBody>
      </p:sp>
      <p:sp>
        <p:nvSpPr>
          <p:cNvPr id="3" name="內容版面配置區 2"/>
          <p:cNvSpPr>
            <a:spLocks noGrp="1"/>
          </p:cNvSpPr>
          <p:nvPr>
            <p:ph idx="1"/>
          </p:nvPr>
        </p:nvSpPr>
        <p:spPr>
          <a:xfrm>
            <a:off x="3575050" y="204797"/>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文字版面配置區 3"/>
          <p:cNvSpPr>
            <a:spLocks noGrp="1"/>
          </p:cNvSpPr>
          <p:nvPr>
            <p:ph type="body" sz="half" idx="2"/>
          </p:nvPr>
        </p:nvSpPr>
        <p:spPr>
          <a:xfrm>
            <a:off x="457208" y="1076328"/>
            <a:ext cx="3008313" cy="3518297"/>
          </a:xfrm>
        </p:spPr>
        <p:txBody>
          <a:bodyPr/>
          <a:lstStyle>
            <a:lvl1pPr marL="0" indent="0">
              <a:buNone/>
              <a:defRPr sz="1400"/>
            </a:lvl1pPr>
            <a:lvl2pPr marL="456194" indent="0">
              <a:buNone/>
              <a:defRPr sz="1200"/>
            </a:lvl2pPr>
            <a:lvl3pPr marL="912510" indent="0">
              <a:buNone/>
              <a:defRPr sz="1000"/>
            </a:lvl3pPr>
            <a:lvl4pPr marL="1368744" indent="0">
              <a:buNone/>
              <a:defRPr sz="900"/>
            </a:lvl4pPr>
            <a:lvl5pPr marL="1825019" indent="0">
              <a:buNone/>
              <a:defRPr sz="900"/>
            </a:lvl5pPr>
            <a:lvl6pPr marL="2281212" indent="0">
              <a:buNone/>
              <a:defRPr sz="900"/>
            </a:lvl6pPr>
            <a:lvl7pPr marL="2737406" indent="0">
              <a:buNone/>
              <a:defRPr sz="900"/>
            </a:lvl7pPr>
            <a:lvl8pPr marL="3193688" indent="0">
              <a:buNone/>
              <a:defRPr sz="900"/>
            </a:lvl8pPr>
            <a:lvl9pPr marL="3649942" indent="0">
              <a:buNone/>
              <a:defRPr sz="900"/>
            </a:lvl9pPr>
          </a:lstStyle>
          <a:p>
            <a:pPr lvl="0"/>
            <a:r>
              <a:rPr lang="zh-TW" altLang="en-US" smtClean="0"/>
              <a:t>按一下以編輯母片文字樣式</a:t>
            </a:r>
          </a:p>
        </p:txBody>
      </p:sp>
      <p:sp>
        <p:nvSpPr>
          <p:cNvPr id="5" name="日期版面配置區 3"/>
          <p:cNvSpPr>
            <a:spLocks noGrp="1"/>
          </p:cNvSpPr>
          <p:nvPr>
            <p:ph type="dt" sz="half" idx="10"/>
          </p:nvPr>
        </p:nvSpPr>
        <p:spPr/>
        <p:txBody>
          <a:bodyPr/>
          <a:lstStyle>
            <a:lvl1pPr>
              <a:defRPr/>
            </a:lvl1pPr>
          </a:lstStyle>
          <a:p>
            <a:pPr>
              <a:defRPr/>
            </a:pPr>
            <a:fld id="{51E7D442-A27A-4470-B47D-8BE52F60B810}" type="datetimeFigureOut">
              <a:rPr lang="zh-TW" altLang="en-US"/>
              <a:pPr>
                <a:defRPr/>
              </a:pPr>
              <a:t>2019/12/30</a:t>
            </a:fld>
            <a:endParaRPr lang="en-US" altLang="zh-TW"/>
          </a:p>
        </p:txBody>
      </p:sp>
      <p:sp>
        <p:nvSpPr>
          <p:cNvPr id="6" name="頁尾版面配置區 4"/>
          <p:cNvSpPr>
            <a:spLocks noGrp="1"/>
          </p:cNvSpPr>
          <p:nvPr>
            <p:ph type="ftr" sz="quarter" idx="11"/>
          </p:nvPr>
        </p:nvSpPr>
        <p:spPr/>
        <p:txBody>
          <a:bodyPr/>
          <a:lstStyle>
            <a:lvl1pPr>
              <a:defRPr/>
            </a:lvl1pPr>
          </a:lstStyle>
          <a:p>
            <a:pPr>
              <a:defRPr/>
            </a:pPr>
            <a:endParaRPr lang="zh-TW" altLang="en-US"/>
          </a:p>
        </p:txBody>
      </p:sp>
      <p:sp>
        <p:nvSpPr>
          <p:cNvPr id="7" name="投影片編號版面配置區 5"/>
          <p:cNvSpPr>
            <a:spLocks noGrp="1"/>
          </p:cNvSpPr>
          <p:nvPr>
            <p:ph type="sldNum" sz="quarter" idx="12"/>
          </p:nvPr>
        </p:nvSpPr>
        <p:spPr/>
        <p:txBody>
          <a:bodyPr/>
          <a:lstStyle>
            <a:lvl1pPr>
              <a:defRPr/>
            </a:lvl1pPr>
          </a:lstStyle>
          <a:p>
            <a:pPr>
              <a:defRPr/>
            </a:pPr>
            <a:fld id="{7339527A-E83A-4F21-9018-241B5ED9A0C7}" type="slidenum">
              <a:rPr lang="zh-TW" altLang="en-US"/>
              <a:pPr>
                <a:defRPr/>
              </a:pPr>
              <a:t>‹#›</a:t>
            </a:fld>
            <a:endParaRPr lang="en-US" altLang="zh-TW"/>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3600451"/>
            <a:ext cx="5486400" cy="425054"/>
          </a:xfrm>
        </p:spPr>
        <p:txBody>
          <a:bodyPr anchor="b"/>
          <a:lstStyle>
            <a:lvl1pPr algn="l">
              <a:defRPr sz="1500" b="1"/>
            </a:lvl1pPr>
          </a:lstStyle>
          <a:p>
            <a:r>
              <a:rPr lang="zh-TW" altLang="en-US" smtClean="0"/>
              <a:t>按一下以編輯母片標題樣式</a:t>
            </a:r>
            <a:endParaRPr lang="zh-TW" altLang="en-US"/>
          </a:p>
        </p:txBody>
      </p:sp>
      <p:sp>
        <p:nvSpPr>
          <p:cNvPr id="3" name="圖片版面配置區 2"/>
          <p:cNvSpPr>
            <a:spLocks noGrp="1"/>
          </p:cNvSpPr>
          <p:nvPr>
            <p:ph type="pic" idx="1"/>
          </p:nvPr>
        </p:nvSpPr>
        <p:spPr>
          <a:xfrm>
            <a:off x="1792288" y="459581"/>
            <a:ext cx="5486400" cy="3086100"/>
          </a:xfrm>
        </p:spPr>
        <p:txBody>
          <a:bodyPr rtlCol="0">
            <a:normAutofit/>
          </a:bodyPr>
          <a:lstStyle>
            <a:lvl1pPr marL="0" indent="0">
              <a:buNone/>
              <a:defRPr sz="2400"/>
            </a:lvl1pPr>
            <a:lvl2pPr marL="342677" indent="0">
              <a:buNone/>
              <a:defRPr sz="2100"/>
            </a:lvl2pPr>
            <a:lvl3pPr marL="685375" indent="0">
              <a:buNone/>
              <a:defRPr sz="1800"/>
            </a:lvl3pPr>
            <a:lvl4pPr marL="1028063" indent="0">
              <a:buNone/>
              <a:defRPr sz="1500"/>
            </a:lvl4pPr>
            <a:lvl5pPr marL="1370750" indent="0">
              <a:buNone/>
              <a:defRPr sz="1500"/>
            </a:lvl5pPr>
            <a:lvl6pPr marL="1713449" indent="0">
              <a:buNone/>
              <a:defRPr sz="1500"/>
            </a:lvl6pPr>
            <a:lvl7pPr marL="2056124" indent="0">
              <a:buNone/>
              <a:defRPr sz="1500"/>
            </a:lvl7pPr>
            <a:lvl8pPr marL="2398800" indent="0">
              <a:buNone/>
              <a:defRPr sz="1500"/>
            </a:lvl8pPr>
            <a:lvl9pPr marL="2741477" indent="0">
              <a:buNone/>
              <a:defRPr sz="1500"/>
            </a:lvl9pPr>
          </a:lstStyle>
          <a:p>
            <a:pPr lvl="0"/>
            <a:endParaRPr lang="zh-TW" altLang="en-US" noProof="0"/>
          </a:p>
        </p:txBody>
      </p:sp>
      <p:sp>
        <p:nvSpPr>
          <p:cNvPr id="4" name="文字版面配置區 3"/>
          <p:cNvSpPr>
            <a:spLocks noGrp="1"/>
          </p:cNvSpPr>
          <p:nvPr>
            <p:ph type="body" sz="half" idx="2"/>
          </p:nvPr>
        </p:nvSpPr>
        <p:spPr>
          <a:xfrm>
            <a:off x="1792288" y="4025528"/>
            <a:ext cx="5486400" cy="603647"/>
          </a:xfrm>
        </p:spPr>
        <p:txBody>
          <a:bodyPr/>
          <a:lstStyle>
            <a:lvl1pPr marL="0" indent="0">
              <a:buNone/>
              <a:defRPr sz="1100"/>
            </a:lvl1pPr>
            <a:lvl2pPr marL="342677" indent="0">
              <a:buNone/>
              <a:defRPr sz="900"/>
            </a:lvl2pPr>
            <a:lvl3pPr marL="685375" indent="0">
              <a:buNone/>
              <a:defRPr sz="800"/>
            </a:lvl3pPr>
            <a:lvl4pPr marL="1028063" indent="0">
              <a:buNone/>
              <a:defRPr sz="700"/>
            </a:lvl4pPr>
            <a:lvl5pPr marL="1370750" indent="0">
              <a:buNone/>
              <a:defRPr sz="700"/>
            </a:lvl5pPr>
            <a:lvl6pPr marL="1713449" indent="0">
              <a:buNone/>
              <a:defRPr sz="700"/>
            </a:lvl6pPr>
            <a:lvl7pPr marL="2056124" indent="0">
              <a:buNone/>
              <a:defRPr sz="700"/>
            </a:lvl7pPr>
            <a:lvl8pPr marL="2398800" indent="0">
              <a:buNone/>
              <a:defRPr sz="700"/>
            </a:lvl8pPr>
            <a:lvl9pPr marL="2741477" indent="0">
              <a:buNone/>
              <a:defRPr sz="700"/>
            </a:lvl9pPr>
          </a:lstStyle>
          <a:p>
            <a:pPr lvl="0"/>
            <a:r>
              <a:rPr lang="zh-TW" altLang="en-US" smtClean="0"/>
              <a:t>按一下以編輯母片文字樣式</a:t>
            </a:r>
          </a:p>
        </p:txBody>
      </p:sp>
      <p:sp>
        <p:nvSpPr>
          <p:cNvPr id="5" name="日期版面配置區 3"/>
          <p:cNvSpPr>
            <a:spLocks noGrp="1"/>
          </p:cNvSpPr>
          <p:nvPr>
            <p:ph type="dt" sz="half" idx="10"/>
          </p:nvPr>
        </p:nvSpPr>
        <p:spPr/>
        <p:txBody>
          <a:bodyPr/>
          <a:lstStyle>
            <a:lvl1pPr>
              <a:defRPr/>
            </a:lvl1pPr>
          </a:lstStyle>
          <a:p>
            <a:fld id="{D9B44316-24EA-4915-AC6F-9A61E0575AA5}" type="datetimeFigureOut">
              <a:rPr lang="zh-TW" altLang="en-US"/>
              <a:pPr/>
              <a:t>2019/12/30</a:t>
            </a:fld>
            <a:endParaRPr lang="en-US" altLang="zh-TW"/>
          </a:p>
        </p:txBody>
      </p:sp>
      <p:sp>
        <p:nvSpPr>
          <p:cNvPr id="6" name="頁尾版面配置區 4"/>
          <p:cNvSpPr>
            <a:spLocks noGrp="1"/>
          </p:cNvSpPr>
          <p:nvPr>
            <p:ph type="ftr" sz="quarter" idx="11"/>
          </p:nvPr>
        </p:nvSpPr>
        <p:spPr/>
        <p:txBody>
          <a:bodyPr/>
          <a:lstStyle>
            <a:lvl1pPr>
              <a:defRPr/>
            </a:lvl1pPr>
          </a:lstStyle>
          <a:p>
            <a:pPr>
              <a:defRPr/>
            </a:pPr>
            <a:endParaRPr lang="zh-TW" altLang="en-US">
              <a:solidFill>
                <a:prstClr val="black">
                  <a:tint val="75000"/>
                </a:prstClr>
              </a:solidFill>
            </a:endParaRPr>
          </a:p>
        </p:txBody>
      </p:sp>
      <p:sp>
        <p:nvSpPr>
          <p:cNvPr id="7" name="投影片編號版面配置區 5"/>
          <p:cNvSpPr>
            <a:spLocks noGrp="1"/>
          </p:cNvSpPr>
          <p:nvPr>
            <p:ph type="sldNum" sz="quarter" idx="12"/>
          </p:nvPr>
        </p:nvSpPr>
        <p:spPr/>
        <p:txBody>
          <a:bodyPr/>
          <a:lstStyle>
            <a:lvl1pPr>
              <a:defRPr/>
            </a:lvl1pPr>
          </a:lstStyle>
          <a:p>
            <a:fld id="{ED96189C-DD7A-46E5-BF5E-581CB16829CF}" type="slidenum">
              <a:rPr lang="zh-TW" altLang="en-US"/>
              <a:pPr/>
              <a:t>‹#›</a:t>
            </a:fld>
            <a:endParaRPr lang="en-US" altLang="zh-TW"/>
          </a:p>
        </p:txBody>
      </p:sp>
    </p:spTree>
    <p:extLst>
      <p:ext uri="{BB962C8B-B14F-4D97-AF65-F5344CB8AC3E}">
        <p14:creationId xmlns:p14="http://schemas.microsoft.com/office/powerpoint/2010/main" val="3198331220"/>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lvl1pPr>
              <a:defRPr/>
            </a:lvl1pPr>
          </a:lstStyle>
          <a:p>
            <a:fld id="{8FC8F86B-E086-4A53-B5B5-6ACE87FD8938}" type="datetimeFigureOut">
              <a:rPr lang="zh-TW" altLang="en-US"/>
              <a:pPr/>
              <a:t>2019/12/30</a:t>
            </a:fld>
            <a:endParaRPr lang="en-US" altLang="zh-TW"/>
          </a:p>
        </p:txBody>
      </p:sp>
      <p:sp>
        <p:nvSpPr>
          <p:cNvPr id="5" name="頁尾版面配置區 4"/>
          <p:cNvSpPr>
            <a:spLocks noGrp="1"/>
          </p:cNvSpPr>
          <p:nvPr>
            <p:ph type="ftr" sz="quarter" idx="11"/>
          </p:nvPr>
        </p:nvSpPr>
        <p:spPr/>
        <p:txBody>
          <a:bodyPr/>
          <a:lstStyle>
            <a:lvl1pPr>
              <a:defRPr/>
            </a:lvl1pPr>
          </a:lstStyle>
          <a:p>
            <a:pPr>
              <a:defRPr/>
            </a:pPr>
            <a:endParaRPr lang="zh-TW" altLang="en-US">
              <a:solidFill>
                <a:prstClr val="black">
                  <a:tint val="75000"/>
                </a:prstClr>
              </a:solidFill>
            </a:endParaRPr>
          </a:p>
        </p:txBody>
      </p:sp>
      <p:sp>
        <p:nvSpPr>
          <p:cNvPr id="6" name="投影片編號版面配置區 5"/>
          <p:cNvSpPr>
            <a:spLocks noGrp="1"/>
          </p:cNvSpPr>
          <p:nvPr>
            <p:ph type="sldNum" sz="quarter" idx="12"/>
          </p:nvPr>
        </p:nvSpPr>
        <p:spPr/>
        <p:txBody>
          <a:bodyPr/>
          <a:lstStyle>
            <a:lvl1pPr>
              <a:defRPr/>
            </a:lvl1pPr>
          </a:lstStyle>
          <a:p>
            <a:fld id="{3A3C17E9-8360-4C60-B70E-F357B508FF5A}" type="slidenum">
              <a:rPr lang="zh-TW" altLang="en-US"/>
              <a:pPr/>
              <a:t>‹#›</a:t>
            </a:fld>
            <a:endParaRPr lang="en-US" altLang="zh-TW"/>
          </a:p>
        </p:txBody>
      </p:sp>
    </p:spTree>
    <p:extLst>
      <p:ext uri="{BB962C8B-B14F-4D97-AF65-F5344CB8AC3E}">
        <p14:creationId xmlns:p14="http://schemas.microsoft.com/office/powerpoint/2010/main" val="940009642"/>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629400" y="205980"/>
            <a:ext cx="2057400" cy="4388644"/>
          </a:xfrm>
        </p:spPr>
        <p:txBody>
          <a:bodyPr vert="eaVert"/>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a:xfrm>
            <a:off x="457200" y="205980"/>
            <a:ext cx="6019800" cy="4388644"/>
          </a:xfr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lvl1pPr>
              <a:defRPr/>
            </a:lvl1pPr>
          </a:lstStyle>
          <a:p>
            <a:fld id="{0AF9E21B-3607-465A-8D82-6364437E01A8}" type="datetimeFigureOut">
              <a:rPr lang="zh-TW" altLang="en-US"/>
              <a:pPr/>
              <a:t>2019/12/30</a:t>
            </a:fld>
            <a:endParaRPr lang="en-US" altLang="zh-TW"/>
          </a:p>
        </p:txBody>
      </p:sp>
      <p:sp>
        <p:nvSpPr>
          <p:cNvPr id="5" name="頁尾版面配置區 4"/>
          <p:cNvSpPr>
            <a:spLocks noGrp="1"/>
          </p:cNvSpPr>
          <p:nvPr>
            <p:ph type="ftr" sz="quarter" idx="11"/>
          </p:nvPr>
        </p:nvSpPr>
        <p:spPr/>
        <p:txBody>
          <a:bodyPr/>
          <a:lstStyle>
            <a:lvl1pPr>
              <a:defRPr/>
            </a:lvl1pPr>
          </a:lstStyle>
          <a:p>
            <a:pPr>
              <a:defRPr/>
            </a:pPr>
            <a:endParaRPr lang="zh-TW" altLang="en-US">
              <a:solidFill>
                <a:prstClr val="black">
                  <a:tint val="75000"/>
                </a:prstClr>
              </a:solidFill>
            </a:endParaRPr>
          </a:p>
        </p:txBody>
      </p:sp>
      <p:sp>
        <p:nvSpPr>
          <p:cNvPr id="6" name="投影片編號版面配置區 5"/>
          <p:cNvSpPr>
            <a:spLocks noGrp="1"/>
          </p:cNvSpPr>
          <p:nvPr>
            <p:ph type="sldNum" sz="quarter" idx="12"/>
          </p:nvPr>
        </p:nvSpPr>
        <p:spPr/>
        <p:txBody>
          <a:bodyPr/>
          <a:lstStyle>
            <a:lvl1pPr>
              <a:defRPr/>
            </a:lvl1pPr>
          </a:lstStyle>
          <a:p>
            <a:fld id="{D65E906D-9D78-41A6-9472-FECC69D8BDD8}" type="slidenum">
              <a:rPr lang="zh-TW" altLang="en-US"/>
              <a:pPr/>
              <a:t>‹#›</a:t>
            </a:fld>
            <a:endParaRPr lang="en-US" altLang="zh-TW"/>
          </a:p>
        </p:txBody>
      </p:sp>
    </p:spTree>
    <p:extLst>
      <p:ext uri="{BB962C8B-B14F-4D97-AF65-F5344CB8AC3E}">
        <p14:creationId xmlns:p14="http://schemas.microsoft.com/office/powerpoint/2010/main" val="2240246022"/>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685800" y="1597830"/>
            <a:ext cx="7772400" cy="1102519"/>
          </a:xfrm>
        </p:spPr>
        <p:txBody>
          <a:bodyPr/>
          <a:lstStyle/>
          <a:p>
            <a:r>
              <a:rPr lang="zh-TW" altLang="en-US" smtClean="0"/>
              <a:t>按一下以編輯母片標題樣式</a:t>
            </a:r>
            <a:endParaRPr lang="zh-TW" altLang="en-US"/>
          </a:p>
        </p:txBody>
      </p:sp>
      <p:sp>
        <p:nvSpPr>
          <p:cNvPr id="3" name="子標題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142" indent="0" algn="ctr">
              <a:buNone/>
              <a:defRPr>
                <a:solidFill>
                  <a:schemeClr val="tx1">
                    <a:tint val="75000"/>
                  </a:schemeClr>
                </a:solidFill>
              </a:defRPr>
            </a:lvl2pPr>
            <a:lvl3pPr marL="914288" indent="0" algn="ctr">
              <a:buNone/>
              <a:defRPr>
                <a:solidFill>
                  <a:schemeClr val="tx1">
                    <a:tint val="75000"/>
                  </a:schemeClr>
                </a:solidFill>
              </a:defRPr>
            </a:lvl3pPr>
            <a:lvl4pPr marL="1371430" indent="0" algn="ctr">
              <a:buNone/>
              <a:defRPr>
                <a:solidFill>
                  <a:schemeClr val="tx1">
                    <a:tint val="75000"/>
                  </a:schemeClr>
                </a:solidFill>
              </a:defRPr>
            </a:lvl4pPr>
            <a:lvl5pPr marL="1828574" indent="0" algn="ctr">
              <a:buNone/>
              <a:defRPr>
                <a:solidFill>
                  <a:schemeClr val="tx1">
                    <a:tint val="75000"/>
                  </a:schemeClr>
                </a:solidFill>
              </a:defRPr>
            </a:lvl5pPr>
            <a:lvl6pPr marL="2285715" indent="0" algn="ctr">
              <a:buNone/>
              <a:defRPr>
                <a:solidFill>
                  <a:schemeClr val="tx1">
                    <a:tint val="75000"/>
                  </a:schemeClr>
                </a:solidFill>
              </a:defRPr>
            </a:lvl6pPr>
            <a:lvl7pPr marL="2742857" indent="0" algn="ctr">
              <a:buNone/>
              <a:defRPr>
                <a:solidFill>
                  <a:schemeClr val="tx1">
                    <a:tint val="75000"/>
                  </a:schemeClr>
                </a:solidFill>
              </a:defRPr>
            </a:lvl7pPr>
            <a:lvl8pPr marL="3200000" indent="0" algn="ctr">
              <a:buNone/>
              <a:defRPr>
                <a:solidFill>
                  <a:schemeClr val="tx1">
                    <a:tint val="75000"/>
                  </a:schemeClr>
                </a:solidFill>
              </a:defRPr>
            </a:lvl8pPr>
            <a:lvl9pPr marL="3657143" indent="0" algn="ctr">
              <a:buNone/>
              <a:defRPr>
                <a:solidFill>
                  <a:schemeClr val="tx1">
                    <a:tint val="75000"/>
                  </a:schemeClr>
                </a:solidFill>
              </a:defRPr>
            </a:lvl9pPr>
          </a:lstStyle>
          <a:p>
            <a:r>
              <a:rPr lang="zh-TW" altLang="en-US" smtClean="0"/>
              <a:t>按一下以編輯母片副標題樣式</a:t>
            </a:r>
            <a:endParaRPr lang="zh-TW" altLang="en-US"/>
          </a:p>
        </p:txBody>
      </p:sp>
      <p:sp>
        <p:nvSpPr>
          <p:cNvPr id="4" name="日期版面配置區 3"/>
          <p:cNvSpPr>
            <a:spLocks noGrp="1"/>
          </p:cNvSpPr>
          <p:nvPr>
            <p:ph type="dt" sz="half" idx="10"/>
          </p:nvPr>
        </p:nvSpPr>
        <p:spPr>
          <a:xfrm>
            <a:off x="457200" y="4767264"/>
            <a:ext cx="2133600" cy="273844"/>
          </a:xfrm>
          <a:prstGeom prst="rect">
            <a:avLst/>
          </a:prstGeom>
        </p:spPr>
        <p:txBody>
          <a:bodyPr lIns="91430" tIns="45715" rIns="91430" bIns="45715"/>
          <a:lstStyle>
            <a:lvl1pPr>
              <a:defRPr/>
            </a:lvl1pPr>
          </a:lstStyle>
          <a:p>
            <a:pPr defTabSz="914288"/>
            <a:fld id="{EA541275-8BDF-4EE2-AC8D-781BADE3CB72}" type="datetime1">
              <a:rPr lang="zh-TW" altLang="en-US" smtClean="0">
                <a:solidFill>
                  <a:prstClr val="black"/>
                </a:solidFill>
              </a:rPr>
              <a:pPr defTabSz="914288"/>
              <a:t>2019/12/30</a:t>
            </a:fld>
            <a:endParaRPr lang="zh-TW" altLang="en-US">
              <a:solidFill>
                <a:prstClr val="black"/>
              </a:solidFill>
            </a:endParaRPr>
          </a:p>
        </p:txBody>
      </p:sp>
      <p:sp>
        <p:nvSpPr>
          <p:cNvPr id="5" name="頁尾版面配置區 4"/>
          <p:cNvSpPr>
            <a:spLocks noGrp="1"/>
          </p:cNvSpPr>
          <p:nvPr>
            <p:ph type="ftr" sz="quarter" idx="11"/>
          </p:nvPr>
        </p:nvSpPr>
        <p:spPr>
          <a:xfrm>
            <a:off x="3124200" y="4767264"/>
            <a:ext cx="2895600" cy="273844"/>
          </a:xfrm>
          <a:prstGeom prst="rect">
            <a:avLst/>
          </a:prstGeom>
        </p:spPr>
        <p:txBody>
          <a:bodyPr lIns="91430" tIns="45715" rIns="91430" bIns="45715"/>
          <a:lstStyle>
            <a:lvl1pPr>
              <a:defRPr/>
            </a:lvl1pPr>
          </a:lstStyle>
          <a:p>
            <a:pPr defTabSz="914288"/>
            <a:endParaRPr lang="zh-TW" altLang="en-US">
              <a:solidFill>
                <a:prstClr val="black"/>
              </a:solidFill>
            </a:endParaRPr>
          </a:p>
        </p:txBody>
      </p:sp>
      <p:sp>
        <p:nvSpPr>
          <p:cNvPr id="6" name="投影片編號版面配置區 5"/>
          <p:cNvSpPr>
            <a:spLocks noGrp="1"/>
          </p:cNvSpPr>
          <p:nvPr>
            <p:ph type="sldNum" sz="quarter" idx="12"/>
          </p:nvPr>
        </p:nvSpPr>
        <p:spPr/>
        <p:txBody>
          <a:bodyPr/>
          <a:lstStyle>
            <a:lvl1pPr>
              <a:defRPr/>
            </a:lvl1pPr>
          </a:lstStyle>
          <a:p>
            <a:fld id="{73DA0BB7-265A-403C-9275-D587AB510EDC}" type="slidenum">
              <a:rPr lang="zh-TW" altLang="en-US" smtClean="0"/>
              <a:pPr/>
              <a:t>‹#›</a:t>
            </a:fld>
            <a:endParaRPr lang="zh-TW" altLang="en-US"/>
          </a:p>
        </p:txBody>
      </p:sp>
    </p:spTree>
    <p:extLst>
      <p:ext uri="{BB962C8B-B14F-4D97-AF65-F5344CB8AC3E}">
        <p14:creationId xmlns:p14="http://schemas.microsoft.com/office/powerpoint/2010/main" val="2488781357"/>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idx="1"/>
          </p:nvPr>
        </p:nvSpPr>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a:xfrm>
            <a:off x="457200" y="4767264"/>
            <a:ext cx="2133600" cy="273844"/>
          </a:xfrm>
          <a:prstGeom prst="rect">
            <a:avLst/>
          </a:prstGeom>
        </p:spPr>
        <p:txBody>
          <a:bodyPr lIns="91430" tIns="45715" rIns="91430" bIns="45715"/>
          <a:lstStyle>
            <a:lvl1pPr>
              <a:defRPr/>
            </a:lvl1pPr>
          </a:lstStyle>
          <a:p>
            <a:pPr defTabSz="914288"/>
            <a:fld id="{AA995033-4E07-4300-A408-6C38FE262DD4}" type="datetime1">
              <a:rPr lang="zh-TW" altLang="en-US" smtClean="0">
                <a:solidFill>
                  <a:prstClr val="black"/>
                </a:solidFill>
              </a:rPr>
              <a:pPr defTabSz="914288"/>
              <a:t>2019/12/30</a:t>
            </a:fld>
            <a:endParaRPr lang="zh-TW" altLang="en-US">
              <a:solidFill>
                <a:prstClr val="black"/>
              </a:solidFill>
            </a:endParaRPr>
          </a:p>
        </p:txBody>
      </p:sp>
      <p:sp>
        <p:nvSpPr>
          <p:cNvPr id="5" name="頁尾版面配置區 4"/>
          <p:cNvSpPr>
            <a:spLocks noGrp="1"/>
          </p:cNvSpPr>
          <p:nvPr>
            <p:ph type="ftr" sz="quarter" idx="11"/>
          </p:nvPr>
        </p:nvSpPr>
        <p:spPr>
          <a:xfrm>
            <a:off x="3124200" y="4767264"/>
            <a:ext cx="2895600" cy="273844"/>
          </a:xfrm>
          <a:prstGeom prst="rect">
            <a:avLst/>
          </a:prstGeom>
        </p:spPr>
        <p:txBody>
          <a:bodyPr lIns="91430" tIns="45715" rIns="91430" bIns="45715"/>
          <a:lstStyle>
            <a:lvl1pPr>
              <a:defRPr/>
            </a:lvl1pPr>
          </a:lstStyle>
          <a:p>
            <a:pPr defTabSz="914288"/>
            <a:endParaRPr lang="zh-TW" altLang="en-US">
              <a:solidFill>
                <a:prstClr val="black"/>
              </a:solidFill>
            </a:endParaRPr>
          </a:p>
        </p:txBody>
      </p:sp>
      <p:sp>
        <p:nvSpPr>
          <p:cNvPr id="6" name="投影片編號版面配置區 5"/>
          <p:cNvSpPr>
            <a:spLocks noGrp="1"/>
          </p:cNvSpPr>
          <p:nvPr>
            <p:ph type="sldNum" sz="quarter" idx="12"/>
          </p:nvPr>
        </p:nvSpPr>
        <p:spPr/>
        <p:txBody>
          <a:bodyPr/>
          <a:lstStyle>
            <a:lvl1pPr>
              <a:defRPr/>
            </a:lvl1pPr>
          </a:lstStyle>
          <a:p>
            <a:fld id="{73DA0BB7-265A-403C-9275-D587AB510EDC}" type="slidenum">
              <a:rPr lang="zh-TW" altLang="en-US" smtClean="0"/>
              <a:pPr/>
              <a:t>‹#›</a:t>
            </a:fld>
            <a:endParaRPr lang="zh-TW" altLang="en-US"/>
          </a:p>
        </p:txBody>
      </p:sp>
    </p:spTree>
    <p:extLst>
      <p:ext uri="{BB962C8B-B14F-4D97-AF65-F5344CB8AC3E}">
        <p14:creationId xmlns:p14="http://schemas.microsoft.com/office/powerpoint/2010/main" val="2430003209"/>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secHead" preserve="1">
  <p:cSld name="區段標頭">
    <p:spTree>
      <p:nvGrpSpPr>
        <p:cNvPr id="1" name=""/>
        <p:cNvGrpSpPr/>
        <p:nvPr/>
      </p:nvGrpSpPr>
      <p:grpSpPr>
        <a:xfrm>
          <a:off x="0" y="0"/>
          <a:ext cx="0" cy="0"/>
          <a:chOff x="0" y="0"/>
          <a:chExt cx="0" cy="0"/>
        </a:xfrm>
      </p:grpSpPr>
      <p:sp>
        <p:nvSpPr>
          <p:cNvPr id="2" name="標題 1"/>
          <p:cNvSpPr>
            <a:spLocks noGrp="1"/>
          </p:cNvSpPr>
          <p:nvPr>
            <p:ph type="title"/>
          </p:nvPr>
        </p:nvSpPr>
        <p:spPr>
          <a:xfrm>
            <a:off x="722313" y="3305176"/>
            <a:ext cx="7772400" cy="1021556"/>
          </a:xfrm>
        </p:spPr>
        <p:txBody>
          <a:bodyPr anchor="t"/>
          <a:lstStyle>
            <a:lvl1pPr algn="l">
              <a:defRPr sz="4000" b="1" cap="all"/>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142" indent="0">
              <a:buNone/>
              <a:defRPr sz="1800">
                <a:solidFill>
                  <a:schemeClr val="tx1">
                    <a:tint val="75000"/>
                  </a:schemeClr>
                </a:solidFill>
              </a:defRPr>
            </a:lvl2pPr>
            <a:lvl3pPr marL="914288" indent="0">
              <a:buNone/>
              <a:defRPr sz="1600">
                <a:solidFill>
                  <a:schemeClr val="tx1">
                    <a:tint val="75000"/>
                  </a:schemeClr>
                </a:solidFill>
              </a:defRPr>
            </a:lvl3pPr>
            <a:lvl4pPr marL="1371430" indent="0">
              <a:buNone/>
              <a:defRPr sz="1400">
                <a:solidFill>
                  <a:schemeClr val="tx1">
                    <a:tint val="75000"/>
                  </a:schemeClr>
                </a:solidFill>
              </a:defRPr>
            </a:lvl4pPr>
            <a:lvl5pPr marL="1828574" indent="0">
              <a:buNone/>
              <a:defRPr sz="1400">
                <a:solidFill>
                  <a:schemeClr val="tx1">
                    <a:tint val="75000"/>
                  </a:schemeClr>
                </a:solidFill>
              </a:defRPr>
            </a:lvl5pPr>
            <a:lvl6pPr marL="2285715" indent="0">
              <a:buNone/>
              <a:defRPr sz="1400">
                <a:solidFill>
                  <a:schemeClr val="tx1">
                    <a:tint val="75000"/>
                  </a:schemeClr>
                </a:solidFill>
              </a:defRPr>
            </a:lvl6pPr>
            <a:lvl7pPr marL="2742857" indent="0">
              <a:buNone/>
              <a:defRPr sz="1400">
                <a:solidFill>
                  <a:schemeClr val="tx1">
                    <a:tint val="75000"/>
                  </a:schemeClr>
                </a:solidFill>
              </a:defRPr>
            </a:lvl7pPr>
            <a:lvl8pPr marL="3200000" indent="0">
              <a:buNone/>
              <a:defRPr sz="1400">
                <a:solidFill>
                  <a:schemeClr val="tx1">
                    <a:tint val="75000"/>
                  </a:schemeClr>
                </a:solidFill>
              </a:defRPr>
            </a:lvl8pPr>
            <a:lvl9pPr marL="3657143" indent="0">
              <a:buNone/>
              <a:defRPr sz="1400">
                <a:solidFill>
                  <a:schemeClr val="tx1">
                    <a:tint val="75000"/>
                  </a:schemeClr>
                </a:solidFill>
              </a:defRPr>
            </a:lvl9pPr>
          </a:lstStyle>
          <a:p>
            <a:pPr lvl="0"/>
            <a:r>
              <a:rPr lang="zh-TW" altLang="en-US" smtClean="0"/>
              <a:t>按一下以編輯母片文字樣式</a:t>
            </a:r>
          </a:p>
        </p:txBody>
      </p:sp>
      <p:sp>
        <p:nvSpPr>
          <p:cNvPr id="4" name="日期版面配置區 3"/>
          <p:cNvSpPr>
            <a:spLocks noGrp="1"/>
          </p:cNvSpPr>
          <p:nvPr>
            <p:ph type="dt" sz="half" idx="10"/>
          </p:nvPr>
        </p:nvSpPr>
        <p:spPr>
          <a:xfrm>
            <a:off x="457200" y="4767264"/>
            <a:ext cx="2133600" cy="273844"/>
          </a:xfrm>
          <a:prstGeom prst="rect">
            <a:avLst/>
          </a:prstGeom>
        </p:spPr>
        <p:txBody>
          <a:bodyPr lIns="91430" tIns="45715" rIns="91430" bIns="45715"/>
          <a:lstStyle>
            <a:lvl1pPr>
              <a:defRPr/>
            </a:lvl1pPr>
          </a:lstStyle>
          <a:p>
            <a:pPr defTabSz="914288"/>
            <a:fld id="{E110B39A-7CB6-4361-AED7-AD06F17622AE}" type="datetime1">
              <a:rPr lang="zh-TW" altLang="en-US" smtClean="0">
                <a:solidFill>
                  <a:prstClr val="black"/>
                </a:solidFill>
              </a:rPr>
              <a:pPr defTabSz="914288"/>
              <a:t>2019/12/30</a:t>
            </a:fld>
            <a:endParaRPr lang="zh-TW" altLang="en-US">
              <a:solidFill>
                <a:prstClr val="black"/>
              </a:solidFill>
            </a:endParaRPr>
          </a:p>
        </p:txBody>
      </p:sp>
      <p:sp>
        <p:nvSpPr>
          <p:cNvPr id="5" name="頁尾版面配置區 4"/>
          <p:cNvSpPr>
            <a:spLocks noGrp="1"/>
          </p:cNvSpPr>
          <p:nvPr>
            <p:ph type="ftr" sz="quarter" idx="11"/>
          </p:nvPr>
        </p:nvSpPr>
        <p:spPr>
          <a:xfrm>
            <a:off x="3124200" y="4767264"/>
            <a:ext cx="2895600" cy="273844"/>
          </a:xfrm>
          <a:prstGeom prst="rect">
            <a:avLst/>
          </a:prstGeom>
        </p:spPr>
        <p:txBody>
          <a:bodyPr lIns="91430" tIns="45715" rIns="91430" bIns="45715"/>
          <a:lstStyle>
            <a:lvl1pPr>
              <a:defRPr/>
            </a:lvl1pPr>
          </a:lstStyle>
          <a:p>
            <a:pPr defTabSz="914288"/>
            <a:endParaRPr lang="zh-TW" altLang="en-US">
              <a:solidFill>
                <a:prstClr val="black"/>
              </a:solidFill>
            </a:endParaRPr>
          </a:p>
        </p:txBody>
      </p:sp>
      <p:sp>
        <p:nvSpPr>
          <p:cNvPr id="6" name="投影片編號版面配置區 5"/>
          <p:cNvSpPr>
            <a:spLocks noGrp="1"/>
          </p:cNvSpPr>
          <p:nvPr>
            <p:ph type="sldNum" sz="quarter" idx="12"/>
          </p:nvPr>
        </p:nvSpPr>
        <p:spPr/>
        <p:txBody>
          <a:bodyPr/>
          <a:lstStyle>
            <a:lvl1pPr>
              <a:defRPr/>
            </a:lvl1pPr>
          </a:lstStyle>
          <a:p>
            <a:fld id="{73DA0BB7-265A-403C-9275-D587AB510EDC}" type="slidenum">
              <a:rPr lang="zh-TW" altLang="en-US" smtClean="0"/>
              <a:pPr/>
              <a:t>‹#›</a:t>
            </a:fld>
            <a:endParaRPr lang="zh-TW" altLang="en-US"/>
          </a:p>
        </p:txBody>
      </p:sp>
    </p:spTree>
    <p:extLst>
      <p:ext uri="{BB962C8B-B14F-4D97-AF65-F5344CB8AC3E}">
        <p14:creationId xmlns:p14="http://schemas.microsoft.com/office/powerpoint/2010/main" val="2165849837"/>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日期版面配置區 3"/>
          <p:cNvSpPr>
            <a:spLocks noGrp="1"/>
          </p:cNvSpPr>
          <p:nvPr>
            <p:ph type="dt" sz="half" idx="10"/>
          </p:nvPr>
        </p:nvSpPr>
        <p:spPr>
          <a:xfrm>
            <a:off x="457200" y="4767264"/>
            <a:ext cx="2133600" cy="273844"/>
          </a:xfrm>
          <a:prstGeom prst="rect">
            <a:avLst/>
          </a:prstGeom>
        </p:spPr>
        <p:txBody>
          <a:bodyPr lIns="91430" tIns="45715" rIns="91430" bIns="45715"/>
          <a:lstStyle>
            <a:lvl1pPr>
              <a:defRPr/>
            </a:lvl1pPr>
          </a:lstStyle>
          <a:p>
            <a:pPr defTabSz="914288"/>
            <a:fld id="{62808609-D7F5-437F-B63E-18538F93F5C3}" type="datetime1">
              <a:rPr lang="zh-TW" altLang="en-US" smtClean="0">
                <a:solidFill>
                  <a:prstClr val="black"/>
                </a:solidFill>
              </a:rPr>
              <a:pPr defTabSz="914288"/>
              <a:t>2019/12/30</a:t>
            </a:fld>
            <a:endParaRPr lang="zh-TW" altLang="en-US">
              <a:solidFill>
                <a:prstClr val="black"/>
              </a:solidFill>
            </a:endParaRPr>
          </a:p>
        </p:txBody>
      </p:sp>
      <p:sp>
        <p:nvSpPr>
          <p:cNvPr id="6" name="頁尾版面配置區 4"/>
          <p:cNvSpPr>
            <a:spLocks noGrp="1"/>
          </p:cNvSpPr>
          <p:nvPr>
            <p:ph type="ftr" sz="quarter" idx="11"/>
          </p:nvPr>
        </p:nvSpPr>
        <p:spPr>
          <a:xfrm>
            <a:off x="3124200" y="4767264"/>
            <a:ext cx="2895600" cy="273844"/>
          </a:xfrm>
          <a:prstGeom prst="rect">
            <a:avLst/>
          </a:prstGeom>
        </p:spPr>
        <p:txBody>
          <a:bodyPr lIns="91430" tIns="45715" rIns="91430" bIns="45715"/>
          <a:lstStyle>
            <a:lvl1pPr>
              <a:defRPr/>
            </a:lvl1pPr>
          </a:lstStyle>
          <a:p>
            <a:pPr defTabSz="914288"/>
            <a:endParaRPr lang="zh-TW" altLang="en-US">
              <a:solidFill>
                <a:prstClr val="black"/>
              </a:solidFill>
            </a:endParaRPr>
          </a:p>
        </p:txBody>
      </p:sp>
      <p:sp>
        <p:nvSpPr>
          <p:cNvPr id="7" name="投影片編號版面配置區 5"/>
          <p:cNvSpPr>
            <a:spLocks noGrp="1"/>
          </p:cNvSpPr>
          <p:nvPr>
            <p:ph type="sldNum" sz="quarter" idx="12"/>
          </p:nvPr>
        </p:nvSpPr>
        <p:spPr/>
        <p:txBody>
          <a:bodyPr/>
          <a:lstStyle>
            <a:lvl1pPr>
              <a:defRPr/>
            </a:lvl1pPr>
          </a:lstStyle>
          <a:p>
            <a:fld id="{73DA0BB7-265A-403C-9275-D587AB510EDC}" type="slidenum">
              <a:rPr lang="zh-TW" altLang="en-US" smtClean="0"/>
              <a:pPr/>
              <a:t>‹#›</a:t>
            </a:fld>
            <a:endParaRPr lang="zh-TW" altLang="en-US"/>
          </a:p>
        </p:txBody>
      </p:sp>
    </p:spTree>
    <p:extLst>
      <p:ext uri="{BB962C8B-B14F-4D97-AF65-F5344CB8AC3E}">
        <p14:creationId xmlns:p14="http://schemas.microsoft.com/office/powerpoint/2010/main" val="2724204171"/>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lvl1pPr>
              <a:defRPr/>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457200" y="1151335"/>
            <a:ext cx="4040188" cy="479822"/>
          </a:xfrm>
        </p:spPr>
        <p:txBody>
          <a:bodyPr anchor="b"/>
          <a:lstStyle>
            <a:lvl1pPr marL="0" indent="0">
              <a:buNone/>
              <a:defRPr sz="2400" b="1"/>
            </a:lvl1pPr>
            <a:lvl2pPr marL="457142" indent="0">
              <a:buNone/>
              <a:defRPr sz="2000" b="1"/>
            </a:lvl2pPr>
            <a:lvl3pPr marL="914288" indent="0">
              <a:buNone/>
              <a:defRPr sz="1800" b="1"/>
            </a:lvl3pPr>
            <a:lvl4pPr marL="1371430" indent="0">
              <a:buNone/>
              <a:defRPr sz="1600" b="1"/>
            </a:lvl4pPr>
            <a:lvl5pPr marL="1828574" indent="0">
              <a:buNone/>
              <a:defRPr sz="1600" b="1"/>
            </a:lvl5pPr>
            <a:lvl6pPr marL="2285715" indent="0">
              <a:buNone/>
              <a:defRPr sz="1600" b="1"/>
            </a:lvl6pPr>
            <a:lvl7pPr marL="2742857" indent="0">
              <a:buNone/>
              <a:defRPr sz="1600" b="1"/>
            </a:lvl7pPr>
            <a:lvl8pPr marL="3200000" indent="0">
              <a:buNone/>
              <a:defRPr sz="1600" b="1"/>
            </a:lvl8pPr>
            <a:lvl9pPr marL="3657143" indent="0">
              <a:buNone/>
              <a:defRPr sz="1600" b="1"/>
            </a:lvl9pPr>
          </a:lstStyle>
          <a:p>
            <a:pPr lvl="0"/>
            <a:r>
              <a:rPr lang="zh-TW" altLang="en-US" smtClean="0"/>
              <a:t>按一下以編輯母片文字樣式</a:t>
            </a:r>
          </a:p>
        </p:txBody>
      </p:sp>
      <p:sp>
        <p:nvSpPr>
          <p:cNvPr id="4" name="內容版面配置區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文字版面配置區 4"/>
          <p:cNvSpPr>
            <a:spLocks noGrp="1"/>
          </p:cNvSpPr>
          <p:nvPr>
            <p:ph type="body" sz="quarter" idx="3"/>
          </p:nvPr>
        </p:nvSpPr>
        <p:spPr>
          <a:xfrm>
            <a:off x="4645038" y="1151335"/>
            <a:ext cx="4041775" cy="479822"/>
          </a:xfrm>
        </p:spPr>
        <p:txBody>
          <a:bodyPr anchor="b"/>
          <a:lstStyle>
            <a:lvl1pPr marL="0" indent="0">
              <a:buNone/>
              <a:defRPr sz="2400" b="1"/>
            </a:lvl1pPr>
            <a:lvl2pPr marL="457142" indent="0">
              <a:buNone/>
              <a:defRPr sz="2000" b="1"/>
            </a:lvl2pPr>
            <a:lvl3pPr marL="914288" indent="0">
              <a:buNone/>
              <a:defRPr sz="1800" b="1"/>
            </a:lvl3pPr>
            <a:lvl4pPr marL="1371430" indent="0">
              <a:buNone/>
              <a:defRPr sz="1600" b="1"/>
            </a:lvl4pPr>
            <a:lvl5pPr marL="1828574" indent="0">
              <a:buNone/>
              <a:defRPr sz="1600" b="1"/>
            </a:lvl5pPr>
            <a:lvl6pPr marL="2285715" indent="0">
              <a:buNone/>
              <a:defRPr sz="1600" b="1"/>
            </a:lvl6pPr>
            <a:lvl7pPr marL="2742857" indent="0">
              <a:buNone/>
              <a:defRPr sz="1600" b="1"/>
            </a:lvl7pPr>
            <a:lvl8pPr marL="3200000" indent="0">
              <a:buNone/>
              <a:defRPr sz="1600" b="1"/>
            </a:lvl8pPr>
            <a:lvl9pPr marL="3657143" indent="0">
              <a:buNone/>
              <a:defRPr sz="1600" b="1"/>
            </a:lvl9pPr>
          </a:lstStyle>
          <a:p>
            <a:pPr lvl="0"/>
            <a:r>
              <a:rPr lang="zh-TW" altLang="en-US" smtClean="0"/>
              <a:t>按一下以編輯母片文字樣式</a:t>
            </a:r>
          </a:p>
        </p:txBody>
      </p:sp>
      <p:sp>
        <p:nvSpPr>
          <p:cNvPr id="6" name="內容版面配置區 5"/>
          <p:cNvSpPr>
            <a:spLocks noGrp="1"/>
          </p:cNvSpPr>
          <p:nvPr>
            <p:ph sz="quarter" idx="4"/>
          </p:nvPr>
        </p:nvSpPr>
        <p:spPr>
          <a:xfrm>
            <a:off x="4645038"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7" name="日期版面配置區 3"/>
          <p:cNvSpPr>
            <a:spLocks noGrp="1"/>
          </p:cNvSpPr>
          <p:nvPr>
            <p:ph type="dt" sz="half" idx="10"/>
          </p:nvPr>
        </p:nvSpPr>
        <p:spPr>
          <a:xfrm>
            <a:off x="457200" y="4767264"/>
            <a:ext cx="2133600" cy="273844"/>
          </a:xfrm>
          <a:prstGeom prst="rect">
            <a:avLst/>
          </a:prstGeom>
        </p:spPr>
        <p:txBody>
          <a:bodyPr lIns="91430" tIns="45715" rIns="91430" bIns="45715"/>
          <a:lstStyle>
            <a:lvl1pPr>
              <a:defRPr/>
            </a:lvl1pPr>
          </a:lstStyle>
          <a:p>
            <a:pPr defTabSz="914288"/>
            <a:fld id="{24EECE6D-3637-48A6-A362-5380A72478BD}" type="datetime1">
              <a:rPr lang="zh-TW" altLang="en-US" smtClean="0">
                <a:solidFill>
                  <a:prstClr val="black"/>
                </a:solidFill>
              </a:rPr>
              <a:pPr defTabSz="914288"/>
              <a:t>2019/12/30</a:t>
            </a:fld>
            <a:endParaRPr lang="zh-TW" altLang="en-US">
              <a:solidFill>
                <a:prstClr val="black"/>
              </a:solidFill>
            </a:endParaRPr>
          </a:p>
        </p:txBody>
      </p:sp>
      <p:sp>
        <p:nvSpPr>
          <p:cNvPr id="8" name="頁尾版面配置區 4"/>
          <p:cNvSpPr>
            <a:spLocks noGrp="1"/>
          </p:cNvSpPr>
          <p:nvPr>
            <p:ph type="ftr" sz="quarter" idx="11"/>
          </p:nvPr>
        </p:nvSpPr>
        <p:spPr>
          <a:xfrm>
            <a:off x="3124200" y="4767264"/>
            <a:ext cx="2895600" cy="273844"/>
          </a:xfrm>
          <a:prstGeom prst="rect">
            <a:avLst/>
          </a:prstGeom>
        </p:spPr>
        <p:txBody>
          <a:bodyPr lIns="91430" tIns="45715" rIns="91430" bIns="45715"/>
          <a:lstStyle>
            <a:lvl1pPr>
              <a:defRPr/>
            </a:lvl1pPr>
          </a:lstStyle>
          <a:p>
            <a:pPr defTabSz="914288"/>
            <a:endParaRPr lang="zh-TW" altLang="en-US">
              <a:solidFill>
                <a:prstClr val="black"/>
              </a:solidFill>
            </a:endParaRPr>
          </a:p>
        </p:txBody>
      </p:sp>
      <p:sp>
        <p:nvSpPr>
          <p:cNvPr id="9" name="投影片編號版面配置區 5"/>
          <p:cNvSpPr>
            <a:spLocks noGrp="1"/>
          </p:cNvSpPr>
          <p:nvPr>
            <p:ph type="sldNum" sz="quarter" idx="12"/>
          </p:nvPr>
        </p:nvSpPr>
        <p:spPr/>
        <p:txBody>
          <a:bodyPr/>
          <a:lstStyle>
            <a:lvl1pPr>
              <a:defRPr/>
            </a:lvl1pPr>
          </a:lstStyle>
          <a:p>
            <a:fld id="{73DA0BB7-265A-403C-9275-D587AB510EDC}" type="slidenum">
              <a:rPr lang="zh-TW" altLang="en-US" smtClean="0"/>
              <a:pPr/>
              <a:t>‹#›</a:t>
            </a:fld>
            <a:endParaRPr lang="zh-TW" altLang="en-US"/>
          </a:p>
        </p:txBody>
      </p:sp>
    </p:spTree>
    <p:extLst>
      <p:ext uri="{BB962C8B-B14F-4D97-AF65-F5344CB8AC3E}">
        <p14:creationId xmlns:p14="http://schemas.microsoft.com/office/powerpoint/2010/main" val="3444488430"/>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日期版面配置區 3"/>
          <p:cNvSpPr>
            <a:spLocks noGrp="1"/>
          </p:cNvSpPr>
          <p:nvPr>
            <p:ph type="dt" sz="half" idx="10"/>
          </p:nvPr>
        </p:nvSpPr>
        <p:spPr>
          <a:xfrm>
            <a:off x="457200" y="4767264"/>
            <a:ext cx="2133600" cy="273844"/>
          </a:xfrm>
          <a:prstGeom prst="rect">
            <a:avLst/>
          </a:prstGeom>
        </p:spPr>
        <p:txBody>
          <a:bodyPr lIns="91430" tIns="45715" rIns="91430" bIns="45715"/>
          <a:lstStyle>
            <a:lvl1pPr>
              <a:defRPr/>
            </a:lvl1pPr>
          </a:lstStyle>
          <a:p>
            <a:pPr defTabSz="914288"/>
            <a:fld id="{8FABF339-B0EA-4DFD-A90A-30B85FE5763F}" type="datetime1">
              <a:rPr lang="zh-TW" altLang="en-US" smtClean="0">
                <a:solidFill>
                  <a:prstClr val="black"/>
                </a:solidFill>
              </a:rPr>
              <a:pPr defTabSz="914288"/>
              <a:t>2019/12/30</a:t>
            </a:fld>
            <a:endParaRPr lang="zh-TW" altLang="en-US">
              <a:solidFill>
                <a:prstClr val="black"/>
              </a:solidFill>
            </a:endParaRPr>
          </a:p>
        </p:txBody>
      </p:sp>
      <p:sp>
        <p:nvSpPr>
          <p:cNvPr id="4" name="頁尾版面配置區 4"/>
          <p:cNvSpPr>
            <a:spLocks noGrp="1"/>
          </p:cNvSpPr>
          <p:nvPr>
            <p:ph type="ftr" sz="quarter" idx="11"/>
          </p:nvPr>
        </p:nvSpPr>
        <p:spPr>
          <a:xfrm>
            <a:off x="3124200" y="4767264"/>
            <a:ext cx="2895600" cy="273844"/>
          </a:xfrm>
          <a:prstGeom prst="rect">
            <a:avLst/>
          </a:prstGeom>
        </p:spPr>
        <p:txBody>
          <a:bodyPr lIns="91430" tIns="45715" rIns="91430" bIns="45715"/>
          <a:lstStyle>
            <a:lvl1pPr>
              <a:defRPr/>
            </a:lvl1pPr>
          </a:lstStyle>
          <a:p>
            <a:pPr defTabSz="914288"/>
            <a:endParaRPr lang="zh-TW" altLang="en-US">
              <a:solidFill>
                <a:prstClr val="black"/>
              </a:solidFill>
            </a:endParaRPr>
          </a:p>
        </p:txBody>
      </p:sp>
      <p:sp>
        <p:nvSpPr>
          <p:cNvPr id="5" name="投影片編號版面配置區 5"/>
          <p:cNvSpPr>
            <a:spLocks noGrp="1"/>
          </p:cNvSpPr>
          <p:nvPr>
            <p:ph type="sldNum" sz="quarter" idx="12"/>
          </p:nvPr>
        </p:nvSpPr>
        <p:spPr/>
        <p:txBody>
          <a:bodyPr/>
          <a:lstStyle>
            <a:lvl1pPr>
              <a:defRPr/>
            </a:lvl1pPr>
          </a:lstStyle>
          <a:p>
            <a:fld id="{73DA0BB7-265A-403C-9275-D587AB510EDC}" type="slidenum">
              <a:rPr lang="zh-TW" altLang="en-US" smtClean="0"/>
              <a:pPr/>
              <a:t>‹#›</a:t>
            </a:fld>
            <a:endParaRPr lang="zh-TW" altLang="en-US"/>
          </a:p>
        </p:txBody>
      </p:sp>
    </p:spTree>
    <p:extLst>
      <p:ext uri="{BB962C8B-B14F-4D97-AF65-F5344CB8AC3E}">
        <p14:creationId xmlns:p14="http://schemas.microsoft.com/office/powerpoint/2010/main" val="3398610285"/>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3"/>
          <p:cNvSpPr>
            <a:spLocks noGrp="1"/>
          </p:cNvSpPr>
          <p:nvPr>
            <p:ph type="dt" sz="half" idx="10"/>
          </p:nvPr>
        </p:nvSpPr>
        <p:spPr>
          <a:xfrm>
            <a:off x="457200" y="4767264"/>
            <a:ext cx="2133600" cy="273844"/>
          </a:xfrm>
          <a:prstGeom prst="rect">
            <a:avLst/>
          </a:prstGeom>
        </p:spPr>
        <p:txBody>
          <a:bodyPr lIns="91430" tIns="45715" rIns="91430" bIns="45715"/>
          <a:lstStyle>
            <a:lvl1pPr>
              <a:defRPr/>
            </a:lvl1pPr>
          </a:lstStyle>
          <a:p>
            <a:pPr defTabSz="914288"/>
            <a:fld id="{3F18E490-5756-444D-9F56-D6B0A0527F3E}" type="datetime1">
              <a:rPr lang="zh-TW" altLang="en-US" smtClean="0">
                <a:solidFill>
                  <a:prstClr val="black"/>
                </a:solidFill>
              </a:rPr>
              <a:pPr defTabSz="914288"/>
              <a:t>2019/12/30</a:t>
            </a:fld>
            <a:endParaRPr lang="zh-TW" altLang="en-US">
              <a:solidFill>
                <a:prstClr val="black"/>
              </a:solidFill>
            </a:endParaRPr>
          </a:p>
        </p:txBody>
      </p:sp>
      <p:sp>
        <p:nvSpPr>
          <p:cNvPr id="3" name="頁尾版面配置區 4"/>
          <p:cNvSpPr>
            <a:spLocks noGrp="1"/>
          </p:cNvSpPr>
          <p:nvPr>
            <p:ph type="ftr" sz="quarter" idx="11"/>
          </p:nvPr>
        </p:nvSpPr>
        <p:spPr>
          <a:xfrm>
            <a:off x="3124200" y="4767264"/>
            <a:ext cx="2895600" cy="273844"/>
          </a:xfrm>
          <a:prstGeom prst="rect">
            <a:avLst/>
          </a:prstGeom>
        </p:spPr>
        <p:txBody>
          <a:bodyPr lIns="91430" tIns="45715" rIns="91430" bIns="45715"/>
          <a:lstStyle>
            <a:lvl1pPr>
              <a:defRPr/>
            </a:lvl1pPr>
          </a:lstStyle>
          <a:p>
            <a:pPr defTabSz="914288"/>
            <a:endParaRPr lang="zh-TW" altLang="en-US">
              <a:solidFill>
                <a:prstClr val="black"/>
              </a:solidFill>
            </a:endParaRPr>
          </a:p>
        </p:txBody>
      </p:sp>
      <p:sp>
        <p:nvSpPr>
          <p:cNvPr id="4" name="投影片編號版面配置區 5"/>
          <p:cNvSpPr>
            <a:spLocks noGrp="1"/>
          </p:cNvSpPr>
          <p:nvPr>
            <p:ph type="sldNum" sz="quarter" idx="12"/>
          </p:nvPr>
        </p:nvSpPr>
        <p:spPr/>
        <p:txBody>
          <a:bodyPr/>
          <a:lstStyle>
            <a:lvl1pPr>
              <a:defRPr/>
            </a:lvl1pPr>
          </a:lstStyle>
          <a:p>
            <a:fld id="{73DA0BB7-265A-403C-9275-D587AB510EDC}" type="slidenum">
              <a:rPr lang="zh-TW" altLang="en-US" smtClean="0"/>
              <a:pPr/>
              <a:t>‹#›</a:t>
            </a:fld>
            <a:endParaRPr lang="zh-TW" altLang="en-US"/>
          </a:p>
        </p:txBody>
      </p:sp>
    </p:spTree>
    <p:extLst>
      <p:ext uri="{BB962C8B-B14F-4D97-AF65-F5344CB8AC3E}">
        <p14:creationId xmlns:p14="http://schemas.microsoft.com/office/powerpoint/2010/main" val="7039472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11.xml"/><Relationship Id="rId3" Type="http://schemas.openxmlformats.org/officeDocument/2006/relationships/slideLayout" Target="../slideLayouts/slideLayout106.xml"/><Relationship Id="rId7" Type="http://schemas.openxmlformats.org/officeDocument/2006/relationships/slideLayout" Target="../slideLayouts/slideLayout110.xml"/><Relationship Id="rId12" Type="http://schemas.openxmlformats.org/officeDocument/2006/relationships/theme" Target="../theme/theme10.xml"/><Relationship Id="rId2" Type="http://schemas.openxmlformats.org/officeDocument/2006/relationships/slideLayout" Target="../slideLayouts/slideLayout105.xml"/><Relationship Id="rId1" Type="http://schemas.openxmlformats.org/officeDocument/2006/relationships/slideLayout" Target="../slideLayouts/slideLayout104.xml"/><Relationship Id="rId6" Type="http://schemas.openxmlformats.org/officeDocument/2006/relationships/slideLayout" Target="../slideLayouts/slideLayout109.xml"/><Relationship Id="rId11" Type="http://schemas.openxmlformats.org/officeDocument/2006/relationships/slideLayout" Target="../slideLayouts/slideLayout114.xml"/><Relationship Id="rId5" Type="http://schemas.openxmlformats.org/officeDocument/2006/relationships/slideLayout" Target="../slideLayouts/slideLayout108.xml"/><Relationship Id="rId10" Type="http://schemas.openxmlformats.org/officeDocument/2006/relationships/slideLayout" Target="../slideLayouts/slideLayout113.xml"/><Relationship Id="rId4" Type="http://schemas.openxmlformats.org/officeDocument/2006/relationships/slideLayout" Target="../slideLayouts/slideLayout107.xml"/><Relationship Id="rId9" Type="http://schemas.openxmlformats.org/officeDocument/2006/relationships/slideLayout" Target="../slideLayouts/slideLayout112.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22.xml"/><Relationship Id="rId13" Type="http://schemas.openxmlformats.org/officeDocument/2006/relationships/theme" Target="../theme/theme11.xml"/><Relationship Id="rId3" Type="http://schemas.openxmlformats.org/officeDocument/2006/relationships/slideLayout" Target="../slideLayouts/slideLayout117.xml"/><Relationship Id="rId7" Type="http://schemas.openxmlformats.org/officeDocument/2006/relationships/slideLayout" Target="../slideLayouts/slideLayout121.xml"/><Relationship Id="rId12" Type="http://schemas.openxmlformats.org/officeDocument/2006/relationships/slideLayout" Target="../slideLayouts/slideLayout126.xml"/><Relationship Id="rId2" Type="http://schemas.openxmlformats.org/officeDocument/2006/relationships/slideLayout" Target="../slideLayouts/slideLayout116.xml"/><Relationship Id="rId1" Type="http://schemas.openxmlformats.org/officeDocument/2006/relationships/slideLayout" Target="../slideLayouts/slideLayout115.xml"/><Relationship Id="rId6" Type="http://schemas.openxmlformats.org/officeDocument/2006/relationships/slideLayout" Target="../slideLayouts/slideLayout120.xml"/><Relationship Id="rId11" Type="http://schemas.openxmlformats.org/officeDocument/2006/relationships/slideLayout" Target="../slideLayouts/slideLayout125.xml"/><Relationship Id="rId5" Type="http://schemas.openxmlformats.org/officeDocument/2006/relationships/slideLayout" Target="../slideLayouts/slideLayout119.xml"/><Relationship Id="rId10" Type="http://schemas.openxmlformats.org/officeDocument/2006/relationships/slideLayout" Target="../slideLayouts/slideLayout124.xml"/><Relationship Id="rId4" Type="http://schemas.openxmlformats.org/officeDocument/2006/relationships/slideLayout" Target="../slideLayouts/slideLayout118.xml"/><Relationship Id="rId9" Type="http://schemas.openxmlformats.org/officeDocument/2006/relationships/slideLayout" Target="../slideLayouts/slideLayout123.xml"/><Relationship Id="rId14" Type="http://schemas.openxmlformats.org/officeDocument/2006/relationships/image" Target="../media/image17.jpeg"/></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34.xml"/><Relationship Id="rId13" Type="http://schemas.openxmlformats.org/officeDocument/2006/relationships/image" Target="../media/image18.png"/><Relationship Id="rId3" Type="http://schemas.openxmlformats.org/officeDocument/2006/relationships/slideLayout" Target="../slideLayouts/slideLayout129.xml"/><Relationship Id="rId7" Type="http://schemas.openxmlformats.org/officeDocument/2006/relationships/slideLayout" Target="../slideLayouts/slideLayout133.xml"/><Relationship Id="rId12" Type="http://schemas.openxmlformats.org/officeDocument/2006/relationships/theme" Target="../theme/theme12.xml"/><Relationship Id="rId2" Type="http://schemas.openxmlformats.org/officeDocument/2006/relationships/slideLayout" Target="../slideLayouts/slideLayout128.xml"/><Relationship Id="rId1" Type="http://schemas.openxmlformats.org/officeDocument/2006/relationships/slideLayout" Target="../slideLayouts/slideLayout127.xml"/><Relationship Id="rId6" Type="http://schemas.openxmlformats.org/officeDocument/2006/relationships/slideLayout" Target="../slideLayouts/slideLayout132.xml"/><Relationship Id="rId11" Type="http://schemas.openxmlformats.org/officeDocument/2006/relationships/slideLayout" Target="../slideLayouts/slideLayout137.xml"/><Relationship Id="rId5" Type="http://schemas.openxmlformats.org/officeDocument/2006/relationships/slideLayout" Target="../slideLayouts/slideLayout131.xml"/><Relationship Id="rId10" Type="http://schemas.openxmlformats.org/officeDocument/2006/relationships/slideLayout" Target="../slideLayouts/slideLayout136.xml"/><Relationship Id="rId4" Type="http://schemas.openxmlformats.org/officeDocument/2006/relationships/slideLayout" Target="../slideLayouts/slideLayout130.xml"/><Relationship Id="rId9" Type="http://schemas.openxmlformats.org/officeDocument/2006/relationships/slideLayout" Target="../slideLayouts/slideLayout135.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145.xml"/><Relationship Id="rId13" Type="http://schemas.openxmlformats.org/officeDocument/2006/relationships/theme" Target="../theme/theme13.xml"/><Relationship Id="rId3" Type="http://schemas.openxmlformats.org/officeDocument/2006/relationships/slideLayout" Target="../slideLayouts/slideLayout140.xml"/><Relationship Id="rId7" Type="http://schemas.openxmlformats.org/officeDocument/2006/relationships/slideLayout" Target="../slideLayouts/slideLayout144.xml"/><Relationship Id="rId12" Type="http://schemas.openxmlformats.org/officeDocument/2006/relationships/slideLayout" Target="../slideLayouts/slideLayout149.xml"/><Relationship Id="rId2" Type="http://schemas.openxmlformats.org/officeDocument/2006/relationships/slideLayout" Target="../slideLayouts/slideLayout139.xml"/><Relationship Id="rId1" Type="http://schemas.openxmlformats.org/officeDocument/2006/relationships/slideLayout" Target="../slideLayouts/slideLayout138.xml"/><Relationship Id="rId6" Type="http://schemas.openxmlformats.org/officeDocument/2006/relationships/slideLayout" Target="../slideLayouts/slideLayout143.xml"/><Relationship Id="rId11" Type="http://schemas.openxmlformats.org/officeDocument/2006/relationships/slideLayout" Target="../slideLayouts/slideLayout148.xml"/><Relationship Id="rId5" Type="http://schemas.openxmlformats.org/officeDocument/2006/relationships/slideLayout" Target="../slideLayouts/slideLayout142.xml"/><Relationship Id="rId10" Type="http://schemas.openxmlformats.org/officeDocument/2006/relationships/slideLayout" Target="../slideLayouts/slideLayout147.xml"/><Relationship Id="rId4" Type="http://schemas.openxmlformats.org/officeDocument/2006/relationships/slideLayout" Target="../slideLayouts/slideLayout141.xml"/><Relationship Id="rId9" Type="http://schemas.openxmlformats.org/officeDocument/2006/relationships/slideLayout" Target="../slideLayouts/slideLayout146.xml"/><Relationship Id="rId14" Type="http://schemas.openxmlformats.org/officeDocument/2006/relationships/image" Target="../media/image17.jpeg"/></Relationships>
</file>

<file path=ppt/slideMasters/_rels/slideMaster2.xml.rels><?xml version="1.0" encoding="UTF-8" standalone="yes"?>
<Relationships xmlns="http://schemas.openxmlformats.org/package/2006/relationships"><Relationship Id="rId8" Type="http://schemas.openxmlformats.org/officeDocument/2006/relationships/tags" Target="../tags/tag3.xml"/><Relationship Id="rId13" Type="http://schemas.openxmlformats.org/officeDocument/2006/relationships/tags" Target="../tags/tag8.xml"/><Relationship Id="rId18" Type="http://schemas.openxmlformats.org/officeDocument/2006/relationships/tags" Target="../tags/tag13.xml"/><Relationship Id="rId26" Type="http://schemas.openxmlformats.org/officeDocument/2006/relationships/image" Target="../media/image6.jpeg"/><Relationship Id="rId3" Type="http://schemas.openxmlformats.org/officeDocument/2006/relationships/slideLayout" Target="../slideLayouts/slideLayout17.xml"/><Relationship Id="rId21" Type="http://schemas.openxmlformats.org/officeDocument/2006/relationships/tags" Target="../tags/tag16.xml"/><Relationship Id="rId7" Type="http://schemas.openxmlformats.org/officeDocument/2006/relationships/tags" Target="../tags/tag2.xml"/><Relationship Id="rId12" Type="http://schemas.openxmlformats.org/officeDocument/2006/relationships/tags" Target="../tags/tag7.xml"/><Relationship Id="rId17" Type="http://schemas.openxmlformats.org/officeDocument/2006/relationships/tags" Target="../tags/tag12.xml"/><Relationship Id="rId25" Type="http://schemas.openxmlformats.org/officeDocument/2006/relationships/image" Target="../media/image5.jpeg"/><Relationship Id="rId2" Type="http://schemas.openxmlformats.org/officeDocument/2006/relationships/slideLayout" Target="../slideLayouts/slideLayout16.xml"/><Relationship Id="rId16" Type="http://schemas.openxmlformats.org/officeDocument/2006/relationships/tags" Target="../tags/tag11.xml"/><Relationship Id="rId20" Type="http://schemas.openxmlformats.org/officeDocument/2006/relationships/tags" Target="../tags/tag15.xml"/><Relationship Id="rId29" Type="http://schemas.openxmlformats.org/officeDocument/2006/relationships/image" Target="../media/image4.png"/><Relationship Id="rId1" Type="http://schemas.openxmlformats.org/officeDocument/2006/relationships/slideLayout" Target="../slideLayouts/slideLayout15.xml"/><Relationship Id="rId6" Type="http://schemas.openxmlformats.org/officeDocument/2006/relationships/tags" Target="../tags/tag1.xml"/><Relationship Id="rId11" Type="http://schemas.openxmlformats.org/officeDocument/2006/relationships/tags" Target="../tags/tag6.xml"/><Relationship Id="rId24" Type="http://schemas.openxmlformats.org/officeDocument/2006/relationships/image" Target="../media/image3.emf"/><Relationship Id="rId5" Type="http://schemas.openxmlformats.org/officeDocument/2006/relationships/vmlDrawing" Target="../drawings/vmlDrawing1.vml"/><Relationship Id="rId15" Type="http://schemas.openxmlformats.org/officeDocument/2006/relationships/tags" Target="../tags/tag10.xml"/><Relationship Id="rId23" Type="http://schemas.openxmlformats.org/officeDocument/2006/relationships/oleObject" Target="../embeddings/oleObject1.bin"/><Relationship Id="rId28" Type="http://schemas.openxmlformats.org/officeDocument/2006/relationships/oleObject" Target="../embeddings/oleObject2.bin"/><Relationship Id="rId10" Type="http://schemas.openxmlformats.org/officeDocument/2006/relationships/tags" Target="../tags/tag5.xml"/><Relationship Id="rId19" Type="http://schemas.openxmlformats.org/officeDocument/2006/relationships/tags" Target="../tags/tag14.xml"/><Relationship Id="rId4" Type="http://schemas.openxmlformats.org/officeDocument/2006/relationships/theme" Target="../theme/theme2.xml"/><Relationship Id="rId9" Type="http://schemas.openxmlformats.org/officeDocument/2006/relationships/tags" Target="../tags/tag4.xml"/><Relationship Id="rId14" Type="http://schemas.openxmlformats.org/officeDocument/2006/relationships/tags" Target="../tags/tag9.xml"/><Relationship Id="rId22" Type="http://schemas.openxmlformats.org/officeDocument/2006/relationships/tags" Target="../tags/tag17.xml"/><Relationship Id="rId27" Type="http://schemas.openxmlformats.org/officeDocument/2006/relationships/image" Target="../media/image7.png"/><Relationship Id="rId30" Type="http://schemas.openxmlformats.org/officeDocument/2006/relationships/image" Target="../media/image8.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18" Type="http://schemas.openxmlformats.org/officeDocument/2006/relationships/slideLayout" Target="../slideLayouts/slideLayout35.xml"/><Relationship Id="rId3" Type="http://schemas.openxmlformats.org/officeDocument/2006/relationships/slideLayout" Target="../slideLayouts/slideLayout20.xml"/><Relationship Id="rId21" Type="http://schemas.openxmlformats.org/officeDocument/2006/relationships/image" Target="../media/image14.jpeg"/><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slideLayout" Target="../slideLayouts/slideLayout34.xml"/><Relationship Id="rId2" Type="http://schemas.openxmlformats.org/officeDocument/2006/relationships/slideLayout" Target="../slideLayouts/slideLayout19.xml"/><Relationship Id="rId16" Type="http://schemas.openxmlformats.org/officeDocument/2006/relationships/slideLayout" Target="../slideLayouts/slideLayout33.xml"/><Relationship Id="rId20" Type="http://schemas.openxmlformats.org/officeDocument/2006/relationships/theme" Target="../theme/theme3.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5" Type="http://schemas.openxmlformats.org/officeDocument/2006/relationships/slideLayout" Target="../slideLayouts/slideLayout32.xml"/><Relationship Id="rId10" Type="http://schemas.openxmlformats.org/officeDocument/2006/relationships/slideLayout" Target="../slideLayouts/slideLayout27.xml"/><Relationship Id="rId19" Type="http://schemas.openxmlformats.org/officeDocument/2006/relationships/slideLayout" Target="../slideLayouts/slideLayout36.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image" Target="../media/image16.jpeg"/><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theme" Target="../theme/theme4.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5.xml"/><Relationship Id="rId13" Type="http://schemas.openxmlformats.org/officeDocument/2006/relationships/image" Target="../media/image14.jpeg"/><Relationship Id="rId3" Type="http://schemas.openxmlformats.org/officeDocument/2006/relationships/slideLayout" Target="../slideLayouts/slideLayout50.xml"/><Relationship Id="rId7" Type="http://schemas.openxmlformats.org/officeDocument/2006/relationships/slideLayout" Target="../slideLayouts/slideLayout54.xml"/><Relationship Id="rId12" Type="http://schemas.openxmlformats.org/officeDocument/2006/relationships/theme" Target="../theme/theme5.xml"/><Relationship Id="rId2" Type="http://schemas.openxmlformats.org/officeDocument/2006/relationships/slideLayout" Target="../slideLayouts/slideLayout49.xml"/><Relationship Id="rId1" Type="http://schemas.openxmlformats.org/officeDocument/2006/relationships/slideLayout" Target="../slideLayouts/slideLayout48.xml"/><Relationship Id="rId6" Type="http://schemas.openxmlformats.org/officeDocument/2006/relationships/slideLayout" Target="../slideLayouts/slideLayout53.xml"/><Relationship Id="rId11" Type="http://schemas.openxmlformats.org/officeDocument/2006/relationships/slideLayout" Target="../slideLayouts/slideLayout58.xml"/><Relationship Id="rId5" Type="http://schemas.openxmlformats.org/officeDocument/2006/relationships/slideLayout" Target="../slideLayouts/slideLayout52.xml"/><Relationship Id="rId10" Type="http://schemas.openxmlformats.org/officeDocument/2006/relationships/slideLayout" Target="../slideLayouts/slideLayout57.xml"/><Relationship Id="rId4" Type="http://schemas.openxmlformats.org/officeDocument/2006/relationships/slideLayout" Target="../slideLayouts/slideLayout51.xml"/><Relationship Id="rId9" Type="http://schemas.openxmlformats.org/officeDocument/2006/relationships/slideLayout" Target="../slideLayouts/slideLayout56.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6.xml"/><Relationship Id="rId13" Type="http://schemas.openxmlformats.org/officeDocument/2006/relationships/theme" Target="../theme/theme6.xml"/><Relationship Id="rId3" Type="http://schemas.openxmlformats.org/officeDocument/2006/relationships/slideLayout" Target="../slideLayouts/slideLayout61.xml"/><Relationship Id="rId7" Type="http://schemas.openxmlformats.org/officeDocument/2006/relationships/slideLayout" Target="../slideLayouts/slideLayout65.xml"/><Relationship Id="rId12" Type="http://schemas.openxmlformats.org/officeDocument/2006/relationships/slideLayout" Target="../slideLayouts/slideLayout70.xml"/><Relationship Id="rId2" Type="http://schemas.openxmlformats.org/officeDocument/2006/relationships/slideLayout" Target="../slideLayouts/slideLayout60.xml"/><Relationship Id="rId1" Type="http://schemas.openxmlformats.org/officeDocument/2006/relationships/slideLayout" Target="../slideLayouts/slideLayout59.xml"/><Relationship Id="rId6" Type="http://schemas.openxmlformats.org/officeDocument/2006/relationships/slideLayout" Target="../slideLayouts/slideLayout64.xml"/><Relationship Id="rId11" Type="http://schemas.openxmlformats.org/officeDocument/2006/relationships/slideLayout" Target="../slideLayouts/slideLayout69.xml"/><Relationship Id="rId5" Type="http://schemas.openxmlformats.org/officeDocument/2006/relationships/slideLayout" Target="../slideLayouts/slideLayout63.xml"/><Relationship Id="rId10" Type="http://schemas.openxmlformats.org/officeDocument/2006/relationships/slideLayout" Target="../slideLayouts/slideLayout68.xml"/><Relationship Id="rId4" Type="http://schemas.openxmlformats.org/officeDocument/2006/relationships/slideLayout" Target="../slideLayouts/slideLayout62.xml"/><Relationship Id="rId9" Type="http://schemas.openxmlformats.org/officeDocument/2006/relationships/slideLayout" Target="../slideLayouts/slideLayout67.xml"/><Relationship Id="rId14" Type="http://schemas.openxmlformats.org/officeDocument/2006/relationships/image" Target="../media/image17.jpeg"/></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8.xml"/><Relationship Id="rId13" Type="http://schemas.openxmlformats.org/officeDocument/2006/relationships/image" Target="../media/image16.jpeg"/><Relationship Id="rId3" Type="http://schemas.openxmlformats.org/officeDocument/2006/relationships/slideLayout" Target="../slideLayouts/slideLayout73.xml"/><Relationship Id="rId7" Type="http://schemas.openxmlformats.org/officeDocument/2006/relationships/slideLayout" Target="../slideLayouts/slideLayout77.xml"/><Relationship Id="rId12" Type="http://schemas.openxmlformats.org/officeDocument/2006/relationships/theme" Target="../theme/theme7.xml"/><Relationship Id="rId2" Type="http://schemas.openxmlformats.org/officeDocument/2006/relationships/slideLayout" Target="../slideLayouts/slideLayout72.xml"/><Relationship Id="rId1" Type="http://schemas.openxmlformats.org/officeDocument/2006/relationships/slideLayout" Target="../slideLayouts/slideLayout71.xml"/><Relationship Id="rId6" Type="http://schemas.openxmlformats.org/officeDocument/2006/relationships/slideLayout" Target="../slideLayouts/slideLayout76.xml"/><Relationship Id="rId11" Type="http://schemas.openxmlformats.org/officeDocument/2006/relationships/slideLayout" Target="../slideLayouts/slideLayout81.xml"/><Relationship Id="rId5" Type="http://schemas.openxmlformats.org/officeDocument/2006/relationships/slideLayout" Target="../slideLayouts/slideLayout75.xml"/><Relationship Id="rId10" Type="http://schemas.openxmlformats.org/officeDocument/2006/relationships/slideLayout" Target="../slideLayouts/slideLayout80.xml"/><Relationship Id="rId4" Type="http://schemas.openxmlformats.org/officeDocument/2006/relationships/slideLayout" Target="../slideLayouts/slideLayout74.xml"/><Relationship Id="rId9" Type="http://schemas.openxmlformats.org/officeDocument/2006/relationships/slideLayout" Target="../slideLayouts/slideLayout79.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89.xml"/><Relationship Id="rId13" Type="http://schemas.openxmlformats.org/officeDocument/2006/relationships/image" Target="../media/image16.jpeg"/><Relationship Id="rId3" Type="http://schemas.openxmlformats.org/officeDocument/2006/relationships/slideLayout" Target="../slideLayouts/slideLayout84.xml"/><Relationship Id="rId7" Type="http://schemas.openxmlformats.org/officeDocument/2006/relationships/slideLayout" Target="../slideLayouts/slideLayout88.xml"/><Relationship Id="rId12" Type="http://schemas.openxmlformats.org/officeDocument/2006/relationships/theme" Target="../theme/theme8.xml"/><Relationship Id="rId2" Type="http://schemas.openxmlformats.org/officeDocument/2006/relationships/slideLayout" Target="../slideLayouts/slideLayout83.xml"/><Relationship Id="rId1" Type="http://schemas.openxmlformats.org/officeDocument/2006/relationships/slideLayout" Target="../slideLayouts/slideLayout82.xml"/><Relationship Id="rId6" Type="http://schemas.openxmlformats.org/officeDocument/2006/relationships/slideLayout" Target="../slideLayouts/slideLayout87.xml"/><Relationship Id="rId11" Type="http://schemas.openxmlformats.org/officeDocument/2006/relationships/slideLayout" Target="../slideLayouts/slideLayout92.xml"/><Relationship Id="rId5" Type="http://schemas.openxmlformats.org/officeDocument/2006/relationships/slideLayout" Target="../slideLayouts/slideLayout86.xml"/><Relationship Id="rId10" Type="http://schemas.openxmlformats.org/officeDocument/2006/relationships/slideLayout" Target="../slideLayouts/slideLayout91.xml"/><Relationship Id="rId4" Type="http://schemas.openxmlformats.org/officeDocument/2006/relationships/slideLayout" Target="../slideLayouts/slideLayout85.xml"/><Relationship Id="rId9" Type="http://schemas.openxmlformats.org/officeDocument/2006/relationships/slideLayout" Target="../slideLayouts/slideLayout90.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00.xml"/><Relationship Id="rId13" Type="http://schemas.openxmlformats.org/officeDocument/2006/relationships/image" Target="../media/image14.jpeg"/><Relationship Id="rId3" Type="http://schemas.openxmlformats.org/officeDocument/2006/relationships/slideLayout" Target="../slideLayouts/slideLayout95.xml"/><Relationship Id="rId7" Type="http://schemas.openxmlformats.org/officeDocument/2006/relationships/slideLayout" Target="../slideLayouts/slideLayout99.xml"/><Relationship Id="rId12" Type="http://schemas.openxmlformats.org/officeDocument/2006/relationships/theme" Target="../theme/theme9.xml"/><Relationship Id="rId2" Type="http://schemas.openxmlformats.org/officeDocument/2006/relationships/slideLayout" Target="../slideLayouts/slideLayout94.xml"/><Relationship Id="rId1" Type="http://schemas.openxmlformats.org/officeDocument/2006/relationships/slideLayout" Target="../slideLayouts/slideLayout93.xml"/><Relationship Id="rId6" Type="http://schemas.openxmlformats.org/officeDocument/2006/relationships/slideLayout" Target="../slideLayouts/slideLayout98.xml"/><Relationship Id="rId11" Type="http://schemas.openxmlformats.org/officeDocument/2006/relationships/slideLayout" Target="../slideLayouts/slideLayout103.xml"/><Relationship Id="rId5" Type="http://schemas.openxmlformats.org/officeDocument/2006/relationships/slideLayout" Target="../slideLayouts/slideLayout97.xml"/><Relationship Id="rId10" Type="http://schemas.openxmlformats.org/officeDocument/2006/relationships/slideLayout" Target="../slideLayouts/slideLayout102.xml"/><Relationship Id="rId4" Type="http://schemas.openxmlformats.org/officeDocument/2006/relationships/slideLayout" Target="../slideLayouts/slideLayout96.xml"/><Relationship Id="rId9" Type="http://schemas.openxmlformats.org/officeDocument/2006/relationships/slideLayout" Target="../slideLayouts/slideLayout10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圖片 1" descr="2222.jpg"/>
          <p:cNvPicPr>
            <a:picLocks noChangeAspect="1"/>
          </p:cNvPicPr>
          <p:nvPr userDrawn="1"/>
        </p:nvPicPr>
        <p:blipFill>
          <a:blip r:embed="rId16" cstate="email"/>
          <a:srcRect/>
          <a:stretch>
            <a:fillRect/>
          </a:stretch>
        </p:blipFill>
        <p:spPr bwMode="auto">
          <a:xfrm>
            <a:off x="0" y="0"/>
            <a:ext cx="9144000" cy="5143500"/>
          </a:xfrm>
          <a:prstGeom prst="rect">
            <a:avLst/>
          </a:prstGeom>
          <a:noFill/>
          <a:ln w="9525">
            <a:noFill/>
            <a:miter lim="800000"/>
            <a:headEnd/>
            <a:tailEnd/>
          </a:ln>
        </p:spPr>
      </p:pic>
      <p:sp>
        <p:nvSpPr>
          <p:cNvPr id="1027" name="標題版面配置區 1"/>
          <p:cNvSpPr>
            <a:spLocks noGrp="1"/>
          </p:cNvSpPr>
          <p:nvPr>
            <p:ph type="title"/>
          </p:nvPr>
        </p:nvSpPr>
        <p:spPr bwMode="auto">
          <a:xfrm>
            <a:off x="0" y="5"/>
            <a:ext cx="9144000" cy="370285"/>
          </a:xfrm>
          <a:prstGeom prst="rect">
            <a:avLst/>
          </a:prstGeom>
          <a:noFill/>
          <a:ln w="9525">
            <a:noFill/>
            <a:miter lim="800000"/>
            <a:headEnd/>
            <a:tailEnd/>
          </a:ln>
        </p:spPr>
        <p:txBody>
          <a:bodyPr vert="horz" wrap="square" lIns="91272" tIns="45636" rIns="91272" bIns="45636" numCol="1" anchor="ctr" anchorCtr="0" compatLnSpc="1">
            <a:prstTxWarp prst="textNoShape">
              <a:avLst/>
            </a:prstTxWarp>
          </a:bodyPr>
          <a:lstStyle/>
          <a:p>
            <a:pPr lvl="0"/>
            <a:r>
              <a:rPr lang="zh-TW" altLang="en-US" smtClean="0"/>
              <a:t>按一下以編輯母片標題樣式</a:t>
            </a:r>
          </a:p>
        </p:txBody>
      </p:sp>
      <p:sp>
        <p:nvSpPr>
          <p:cNvPr id="1028" name="文字版面配置區 2"/>
          <p:cNvSpPr>
            <a:spLocks noGrp="1"/>
          </p:cNvSpPr>
          <p:nvPr>
            <p:ph type="body" idx="1"/>
          </p:nvPr>
        </p:nvSpPr>
        <p:spPr bwMode="auto">
          <a:xfrm>
            <a:off x="0" y="501253"/>
            <a:ext cx="9144000" cy="4266009"/>
          </a:xfrm>
          <a:prstGeom prst="rect">
            <a:avLst/>
          </a:prstGeom>
          <a:noFill/>
          <a:ln w="9525">
            <a:noFill/>
            <a:miter lim="800000"/>
            <a:headEnd/>
            <a:tailEnd/>
          </a:ln>
        </p:spPr>
        <p:txBody>
          <a:bodyPr vert="horz" wrap="square" lIns="91272" tIns="45636" rIns="91272" bIns="45636" numCol="1" anchor="t" anchorCtr="0" compatLnSpc="1">
            <a:prstTxWarp prst="textNoShape">
              <a:avLst/>
            </a:prstTxWarp>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p>
        </p:txBody>
      </p:sp>
      <p:sp>
        <p:nvSpPr>
          <p:cNvPr id="4" name="日期版面配置區 3"/>
          <p:cNvSpPr>
            <a:spLocks noGrp="1"/>
          </p:cNvSpPr>
          <p:nvPr>
            <p:ph type="dt" sz="half" idx="2"/>
          </p:nvPr>
        </p:nvSpPr>
        <p:spPr>
          <a:xfrm>
            <a:off x="457200" y="4767264"/>
            <a:ext cx="2133600" cy="273844"/>
          </a:xfrm>
          <a:prstGeom prst="rect">
            <a:avLst/>
          </a:prstGeom>
        </p:spPr>
        <p:txBody>
          <a:bodyPr vert="horz" wrap="square" lIns="91272" tIns="45636" rIns="91272" bIns="45636" numCol="1" anchor="ctr" anchorCtr="0" compatLnSpc="1">
            <a:prstTxWarp prst="textNoShape">
              <a:avLst/>
            </a:prstTxWarp>
          </a:bodyPr>
          <a:lstStyle>
            <a:lvl1pPr algn="l">
              <a:defRPr sz="1200" b="0">
                <a:solidFill>
                  <a:srgbClr val="898989"/>
                </a:solidFill>
                <a:latin typeface="Arial" charset="0"/>
                <a:ea typeface="SimHei" pitchFamily="2" charset="-122"/>
              </a:defRPr>
            </a:lvl1pPr>
          </a:lstStyle>
          <a:p>
            <a:pPr defTabSz="456194" fontAlgn="base">
              <a:spcBef>
                <a:spcPct val="0"/>
              </a:spcBef>
              <a:spcAft>
                <a:spcPct val="0"/>
              </a:spcAft>
              <a:defRPr/>
            </a:pPr>
            <a:fld id="{6F2D4CA6-3E77-4929-9C1F-52372F756C06}" type="datetimeFigureOut">
              <a:rPr kumimoji="1" lang="zh-TW" altLang="en-US" smtClean="0"/>
              <a:pPr defTabSz="456194" fontAlgn="base">
                <a:spcBef>
                  <a:spcPct val="0"/>
                </a:spcBef>
                <a:spcAft>
                  <a:spcPct val="0"/>
                </a:spcAft>
                <a:defRPr/>
              </a:pPr>
              <a:t>2019/12/30</a:t>
            </a:fld>
            <a:endParaRPr kumimoji="1" lang="en-US" altLang="zh-TW"/>
          </a:p>
        </p:txBody>
      </p:sp>
      <p:sp>
        <p:nvSpPr>
          <p:cNvPr id="5" name="頁尾版面配置區 4"/>
          <p:cNvSpPr>
            <a:spLocks noGrp="1"/>
          </p:cNvSpPr>
          <p:nvPr>
            <p:ph type="ftr" sz="quarter" idx="3"/>
          </p:nvPr>
        </p:nvSpPr>
        <p:spPr>
          <a:xfrm>
            <a:off x="3124200" y="4767264"/>
            <a:ext cx="2895600" cy="273844"/>
          </a:xfrm>
          <a:prstGeom prst="rect">
            <a:avLst/>
          </a:prstGeom>
        </p:spPr>
        <p:txBody>
          <a:bodyPr vert="horz" wrap="square" lIns="91272" tIns="45636" rIns="91272" bIns="45636" numCol="1" anchor="ctr" anchorCtr="0" compatLnSpc="1">
            <a:prstTxWarp prst="textNoShape">
              <a:avLst/>
            </a:prstTxWarp>
          </a:bodyPr>
          <a:lstStyle>
            <a:lvl1pPr>
              <a:defRPr sz="1200" b="0">
                <a:solidFill>
                  <a:srgbClr val="898989"/>
                </a:solidFill>
                <a:latin typeface="Arial" charset="0"/>
                <a:ea typeface="SimHei" pitchFamily="2" charset="-122"/>
              </a:defRPr>
            </a:lvl1pPr>
          </a:lstStyle>
          <a:p>
            <a:pPr algn="ctr" defTabSz="456194" fontAlgn="base">
              <a:spcBef>
                <a:spcPct val="0"/>
              </a:spcBef>
              <a:spcAft>
                <a:spcPct val="0"/>
              </a:spcAft>
              <a:defRPr/>
            </a:pPr>
            <a:endParaRPr kumimoji="1" lang="zh-TW" altLang="en-US"/>
          </a:p>
        </p:txBody>
      </p:sp>
      <p:sp>
        <p:nvSpPr>
          <p:cNvPr id="6" name="投影片編號版面配置區 5"/>
          <p:cNvSpPr>
            <a:spLocks noGrp="1"/>
          </p:cNvSpPr>
          <p:nvPr>
            <p:ph type="sldNum" sz="quarter" idx="4"/>
          </p:nvPr>
        </p:nvSpPr>
        <p:spPr>
          <a:xfrm>
            <a:off x="6553200" y="4767264"/>
            <a:ext cx="2133600" cy="273844"/>
          </a:xfrm>
          <a:prstGeom prst="rect">
            <a:avLst/>
          </a:prstGeom>
        </p:spPr>
        <p:txBody>
          <a:bodyPr vert="horz" wrap="square" lIns="91272" tIns="45636" rIns="91272" bIns="45636" numCol="1" anchor="ctr" anchorCtr="0" compatLnSpc="1">
            <a:prstTxWarp prst="textNoShape">
              <a:avLst/>
            </a:prstTxWarp>
          </a:bodyPr>
          <a:lstStyle>
            <a:lvl1pPr algn="r">
              <a:defRPr sz="1200" b="0">
                <a:solidFill>
                  <a:srgbClr val="898989"/>
                </a:solidFill>
                <a:latin typeface="Arial" charset="0"/>
                <a:ea typeface="SimHei" pitchFamily="2" charset="-122"/>
              </a:defRPr>
            </a:lvl1pPr>
          </a:lstStyle>
          <a:p>
            <a:pPr defTabSz="456194" fontAlgn="base">
              <a:spcBef>
                <a:spcPct val="0"/>
              </a:spcBef>
              <a:spcAft>
                <a:spcPct val="0"/>
              </a:spcAft>
              <a:defRPr/>
            </a:pPr>
            <a:fld id="{112A5690-8D31-49FC-915F-5567764BC475}" type="slidenum">
              <a:rPr kumimoji="1" lang="zh-TW" altLang="en-US" smtClean="0"/>
              <a:pPr defTabSz="456194" fontAlgn="base">
                <a:spcBef>
                  <a:spcPct val="0"/>
                </a:spcBef>
                <a:spcAft>
                  <a:spcPct val="0"/>
                </a:spcAft>
                <a:defRPr/>
              </a:pPr>
              <a:t>‹#›</a:t>
            </a:fld>
            <a:endParaRPr kumimoji="1" lang="en-US" altLang="zh-TW"/>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Lst>
  <p:txStyles>
    <p:titleStyle>
      <a:lvl1pPr algn="l" defTabSz="456194" rtl="0" eaLnBrk="0" fontAlgn="base" hangingPunct="0">
        <a:spcBef>
          <a:spcPct val="0"/>
        </a:spcBef>
        <a:spcAft>
          <a:spcPct val="0"/>
        </a:spcAft>
        <a:defRPr kumimoji="1" sz="2800" b="1" u="sng" kern="1200">
          <a:solidFill>
            <a:schemeClr val="tx1"/>
          </a:solidFill>
          <a:latin typeface="Arial" charset="0"/>
          <a:ea typeface="SimHei" pitchFamily="2" charset="-122"/>
          <a:cs typeface="新細明體" charset="0"/>
        </a:defRPr>
      </a:lvl1pPr>
      <a:lvl2pPr algn="l" defTabSz="456194" rtl="0" eaLnBrk="0" fontAlgn="base" hangingPunct="0">
        <a:spcBef>
          <a:spcPct val="0"/>
        </a:spcBef>
        <a:spcAft>
          <a:spcPct val="0"/>
        </a:spcAft>
        <a:defRPr kumimoji="1" sz="2800" b="1" u="sng">
          <a:solidFill>
            <a:schemeClr val="tx1"/>
          </a:solidFill>
          <a:latin typeface="Arial" charset="0"/>
          <a:ea typeface="SimHei" pitchFamily="2" charset="-122"/>
          <a:cs typeface="新細明體" charset="0"/>
        </a:defRPr>
      </a:lvl2pPr>
      <a:lvl3pPr algn="l" defTabSz="456194" rtl="0" eaLnBrk="0" fontAlgn="base" hangingPunct="0">
        <a:spcBef>
          <a:spcPct val="0"/>
        </a:spcBef>
        <a:spcAft>
          <a:spcPct val="0"/>
        </a:spcAft>
        <a:defRPr kumimoji="1" sz="2800" b="1" u="sng">
          <a:solidFill>
            <a:schemeClr val="tx1"/>
          </a:solidFill>
          <a:latin typeface="Arial" charset="0"/>
          <a:ea typeface="SimHei" pitchFamily="2" charset="-122"/>
          <a:cs typeface="新細明體" charset="0"/>
        </a:defRPr>
      </a:lvl3pPr>
      <a:lvl4pPr algn="l" defTabSz="456194" rtl="0" eaLnBrk="0" fontAlgn="base" hangingPunct="0">
        <a:spcBef>
          <a:spcPct val="0"/>
        </a:spcBef>
        <a:spcAft>
          <a:spcPct val="0"/>
        </a:spcAft>
        <a:defRPr kumimoji="1" sz="2800" b="1" u="sng">
          <a:solidFill>
            <a:schemeClr val="tx1"/>
          </a:solidFill>
          <a:latin typeface="Arial" charset="0"/>
          <a:ea typeface="SimHei" pitchFamily="2" charset="-122"/>
          <a:cs typeface="新細明體" charset="0"/>
        </a:defRPr>
      </a:lvl4pPr>
      <a:lvl5pPr algn="l" defTabSz="456194" rtl="0" eaLnBrk="0" fontAlgn="base" hangingPunct="0">
        <a:spcBef>
          <a:spcPct val="0"/>
        </a:spcBef>
        <a:spcAft>
          <a:spcPct val="0"/>
        </a:spcAft>
        <a:defRPr kumimoji="1" sz="2800" b="1" u="sng">
          <a:solidFill>
            <a:schemeClr val="tx1"/>
          </a:solidFill>
          <a:latin typeface="Arial" charset="0"/>
          <a:ea typeface="SimHei" pitchFamily="2" charset="-122"/>
          <a:cs typeface="新細明體" charset="0"/>
        </a:defRPr>
      </a:lvl5pPr>
      <a:lvl6pPr marL="456194" algn="ctr" defTabSz="456194" rtl="0" fontAlgn="base">
        <a:spcBef>
          <a:spcPct val="0"/>
        </a:spcBef>
        <a:spcAft>
          <a:spcPct val="0"/>
        </a:spcAft>
        <a:defRPr kumimoji="1" sz="4400">
          <a:solidFill>
            <a:schemeClr val="tx1"/>
          </a:solidFill>
          <a:latin typeface="Calibri" charset="0"/>
          <a:ea typeface="新細明體" charset="0"/>
          <a:cs typeface="新細明體" charset="0"/>
        </a:defRPr>
      </a:lvl6pPr>
      <a:lvl7pPr marL="912510" algn="ctr" defTabSz="456194" rtl="0" fontAlgn="base">
        <a:spcBef>
          <a:spcPct val="0"/>
        </a:spcBef>
        <a:spcAft>
          <a:spcPct val="0"/>
        </a:spcAft>
        <a:defRPr kumimoji="1" sz="4400">
          <a:solidFill>
            <a:schemeClr val="tx1"/>
          </a:solidFill>
          <a:latin typeface="Calibri" charset="0"/>
          <a:ea typeface="新細明體" charset="0"/>
          <a:cs typeface="新細明體" charset="0"/>
        </a:defRPr>
      </a:lvl7pPr>
      <a:lvl8pPr marL="1368744" algn="ctr" defTabSz="456194" rtl="0" fontAlgn="base">
        <a:spcBef>
          <a:spcPct val="0"/>
        </a:spcBef>
        <a:spcAft>
          <a:spcPct val="0"/>
        </a:spcAft>
        <a:defRPr kumimoji="1" sz="4400">
          <a:solidFill>
            <a:schemeClr val="tx1"/>
          </a:solidFill>
          <a:latin typeface="Calibri" charset="0"/>
          <a:ea typeface="新細明體" charset="0"/>
          <a:cs typeface="新細明體" charset="0"/>
        </a:defRPr>
      </a:lvl8pPr>
      <a:lvl9pPr marL="1825019" algn="ctr" defTabSz="456194" rtl="0" fontAlgn="base">
        <a:spcBef>
          <a:spcPct val="0"/>
        </a:spcBef>
        <a:spcAft>
          <a:spcPct val="0"/>
        </a:spcAft>
        <a:defRPr kumimoji="1" sz="4400">
          <a:solidFill>
            <a:schemeClr val="tx1"/>
          </a:solidFill>
          <a:latin typeface="Calibri" charset="0"/>
          <a:ea typeface="新細明體" charset="0"/>
          <a:cs typeface="新細明體" charset="0"/>
        </a:defRPr>
      </a:lvl9pPr>
    </p:titleStyle>
    <p:bodyStyle>
      <a:lvl1pPr marL="342146" indent="-342146" algn="l" defTabSz="456194" rtl="0" eaLnBrk="0" fontAlgn="base" hangingPunct="0">
        <a:spcBef>
          <a:spcPct val="20000"/>
        </a:spcBef>
        <a:spcAft>
          <a:spcPct val="0"/>
        </a:spcAft>
        <a:buFont typeface="Arial" charset="0"/>
        <a:buChar char="•"/>
        <a:defRPr kumimoji="1" sz="3200" kern="1200">
          <a:solidFill>
            <a:schemeClr val="tx1"/>
          </a:solidFill>
          <a:latin typeface="Arial" charset="0"/>
          <a:ea typeface="SimHei" pitchFamily="2" charset="-122"/>
          <a:cs typeface="新細明體" charset="0"/>
        </a:defRPr>
      </a:lvl1pPr>
      <a:lvl2pPr marL="741437" indent="-285162" algn="l" defTabSz="456194" rtl="0" eaLnBrk="0" fontAlgn="base" hangingPunct="0">
        <a:spcBef>
          <a:spcPct val="20000"/>
        </a:spcBef>
        <a:spcAft>
          <a:spcPct val="0"/>
        </a:spcAft>
        <a:buFont typeface="Wingdings" pitchFamily="2" charset="2"/>
        <a:buChar char="ü"/>
        <a:defRPr kumimoji="1" sz="2800" kern="1200">
          <a:solidFill>
            <a:schemeClr val="tx1"/>
          </a:solidFill>
          <a:latin typeface="Arial" charset="0"/>
          <a:ea typeface="SimHei" pitchFamily="2" charset="-122"/>
          <a:cs typeface="+mn-cs"/>
        </a:defRPr>
      </a:lvl2pPr>
      <a:lvl3pPr marL="1140607" indent="-228096" algn="l" defTabSz="456194" rtl="0" eaLnBrk="0" fontAlgn="base" hangingPunct="0">
        <a:spcBef>
          <a:spcPct val="20000"/>
        </a:spcBef>
        <a:spcAft>
          <a:spcPct val="0"/>
        </a:spcAft>
        <a:buFont typeface="Wingdings" pitchFamily="2" charset="2"/>
        <a:buChar char="p"/>
        <a:defRPr kumimoji="1" sz="2400" kern="1200">
          <a:solidFill>
            <a:schemeClr val="tx1"/>
          </a:solidFill>
          <a:latin typeface="Arial" charset="0"/>
          <a:ea typeface="SimHei" pitchFamily="2" charset="-122"/>
          <a:cs typeface="+mn-cs"/>
        </a:defRPr>
      </a:lvl3pPr>
      <a:lvl4pPr marL="1596840" indent="-228096" algn="l" defTabSz="456194" rtl="0" eaLnBrk="0" fontAlgn="base" hangingPunct="0">
        <a:spcBef>
          <a:spcPct val="20000"/>
        </a:spcBef>
        <a:spcAft>
          <a:spcPct val="0"/>
        </a:spcAft>
        <a:buFont typeface="Wingdings" pitchFamily="2" charset="2"/>
        <a:buChar char="ü"/>
        <a:defRPr kumimoji="1" sz="2000" kern="1200">
          <a:solidFill>
            <a:schemeClr val="tx1"/>
          </a:solidFill>
          <a:latin typeface="Arial" charset="0"/>
          <a:ea typeface="SimHei" pitchFamily="2" charset="-122"/>
          <a:cs typeface="+mn-cs"/>
        </a:defRPr>
      </a:lvl4pPr>
      <a:lvl5pPr marL="2053115" indent="-228096" algn="l" defTabSz="456194" rtl="0" eaLnBrk="0" fontAlgn="base" hangingPunct="0">
        <a:spcBef>
          <a:spcPct val="20000"/>
        </a:spcBef>
        <a:spcAft>
          <a:spcPct val="0"/>
        </a:spcAft>
        <a:buFont typeface="Wingdings" pitchFamily="2" charset="2"/>
        <a:buChar char="ü"/>
        <a:defRPr kumimoji="1" sz="2000" kern="1200">
          <a:solidFill>
            <a:schemeClr val="tx1"/>
          </a:solidFill>
          <a:latin typeface="Arial" charset="0"/>
          <a:ea typeface="SimHei" pitchFamily="2" charset="-122"/>
          <a:cs typeface="+mn-cs"/>
        </a:defRPr>
      </a:lvl5pPr>
      <a:lvl6pPr marL="2509308" indent="-228096" algn="l" defTabSz="456194" rtl="0" eaLnBrk="1" latinLnBrk="0" hangingPunct="1">
        <a:spcBef>
          <a:spcPct val="20000"/>
        </a:spcBef>
        <a:buFont typeface="Arial"/>
        <a:buChar char="•"/>
        <a:defRPr sz="2000" kern="1200">
          <a:solidFill>
            <a:schemeClr val="tx1"/>
          </a:solidFill>
          <a:latin typeface="+mn-lt"/>
          <a:ea typeface="+mn-ea"/>
          <a:cs typeface="+mn-cs"/>
        </a:defRPr>
      </a:lvl6pPr>
      <a:lvl7pPr marL="2965584" indent="-228096" algn="l" defTabSz="456194" rtl="0" eaLnBrk="1" latinLnBrk="0" hangingPunct="1">
        <a:spcBef>
          <a:spcPct val="20000"/>
        </a:spcBef>
        <a:buFont typeface="Arial"/>
        <a:buChar char="•"/>
        <a:defRPr sz="2000" kern="1200">
          <a:solidFill>
            <a:schemeClr val="tx1"/>
          </a:solidFill>
          <a:latin typeface="+mn-lt"/>
          <a:ea typeface="+mn-ea"/>
          <a:cs typeface="+mn-cs"/>
        </a:defRPr>
      </a:lvl7pPr>
      <a:lvl8pPr marL="3421819" indent="-228096" algn="l" defTabSz="456194" rtl="0" eaLnBrk="1" latinLnBrk="0" hangingPunct="1">
        <a:spcBef>
          <a:spcPct val="20000"/>
        </a:spcBef>
        <a:buFont typeface="Arial"/>
        <a:buChar char="•"/>
        <a:defRPr sz="2000" kern="1200">
          <a:solidFill>
            <a:schemeClr val="tx1"/>
          </a:solidFill>
          <a:latin typeface="+mn-lt"/>
          <a:ea typeface="+mn-ea"/>
          <a:cs typeface="+mn-cs"/>
        </a:defRPr>
      </a:lvl8pPr>
      <a:lvl9pPr marL="3878052" indent="-228096" algn="l" defTabSz="456194"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zh-TW"/>
      </a:defPPr>
      <a:lvl1pPr marL="0" algn="l" defTabSz="456194" rtl="0" eaLnBrk="1" latinLnBrk="0" hangingPunct="1">
        <a:defRPr sz="1800" kern="1200">
          <a:solidFill>
            <a:schemeClr val="tx1"/>
          </a:solidFill>
          <a:latin typeface="+mn-lt"/>
          <a:ea typeface="+mn-ea"/>
          <a:cs typeface="+mn-cs"/>
        </a:defRPr>
      </a:lvl1pPr>
      <a:lvl2pPr marL="456194" algn="l" defTabSz="456194" rtl="0" eaLnBrk="1" latinLnBrk="0" hangingPunct="1">
        <a:defRPr sz="1800" kern="1200">
          <a:solidFill>
            <a:schemeClr val="tx1"/>
          </a:solidFill>
          <a:latin typeface="+mn-lt"/>
          <a:ea typeface="+mn-ea"/>
          <a:cs typeface="+mn-cs"/>
        </a:defRPr>
      </a:lvl2pPr>
      <a:lvl3pPr marL="912510" algn="l" defTabSz="456194" rtl="0" eaLnBrk="1" latinLnBrk="0" hangingPunct="1">
        <a:defRPr sz="1800" kern="1200">
          <a:solidFill>
            <a:schemeClr val="tx1"/>
          </a:solidFill>
          <a:latin typeface="+mn-lt"/>
          <a:ea typeface="+mn-ea"/>
          <a:cs typeface="+mn-cs"/>
        </a:defRPr>
      </a:lvl3pPr>
      <a:lvl4pPr marL="1368744" algn="l" defTabSz="456194" rtl="0" eaLnBrk="1" latinLnBrk="0" hangingPunct="1">
        <a:defRPr sz="1800" kern="1200">
          <a:solidFill>
            <a:schemeClr val="tx1"/>
          </a:solidFill>
          <a:latin typeface="+mn-lt"/>
          <a:ea typeface="+mn-ea"/>
          <a:cs typeface="+mn-cs"/>
        </a:defRPr>
      </a:lvl4pPr>
      <a:lvl5pPr marL="1825019" algn="l" defTabSz="456194" rtl="0" eaLnBrk="1" latinLnBrk="0" hangingPunct="1">
        <a:defRPr sz="1800" kern="1200">
          <a:solidFill>
            <a:schemeClr val="tx1"/>
          </a:solidFill>
          <a:latin typeface="+mn-lt"/>
          <a:ea typeface="+mn-ea"/>
          <a:cs typeface="+mn-cs"/>
        </a:defRPr>
      </a:lvl5pPr>
      <a:lvl6pPr marL="2281212" algn="l" defTabSz="456194" rtl="0" eaLnBrk="1" latinLnBrk="0" hangingPunct="1">
        <a:defRPr sz="1800" kern="1200">
          <a:solidFill>
            <a:schemeClr val="tx1"/>
          </a:solidFill>
          <a:latin typeface="+mn-lt"/>
          <a:ea typeface="+mn-ea"/>
          <a:cs typeface="+mn-cs"/>
        </a:defRPr>
      </a:lvl6pPr>
      <a:lvl7pPr marL="2737406" algn="l" defTabSz="456194" rtl="0" eaLnBrk="1" latinLnBrk="0" hangingPunct="1">
        <a:defRPr sz="1800" kern="1200">
          <a:solidFill>
            <a:schemeClr val="tx1"/>
          </a:solidFill>
          <a:latin typeface="+mn-lt"/>
          <a:ea typeface="+mn-ea"/>
          <a:cs typeface="+mn-cs"/>
        </a:defRPr>
      </a:lvl7pPr>
      <a:lvl8pPr marL="3193688" algn="l" defTabSz="456194" rtl="0" eaLnBrk="1" latinLnBrk="0" hangingPunct="1">
        <a:defRPr sz="1800" kern="1200">
          <a:solidFill>
            <a:schemeClr val="tx1"/>
          </a:solidFill>
          <a:latin typeface="+mn-lt"/>
          <a:ea typeface="+mn-ea"/>
          <a:cs typeface="+mn-cs"/>
        </a:defRPr>
      </a:lvl8pPr>
      <a:lvl9pPr marL="3649942" algn="l" defTabSz="456194"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p:cNvSpPr>
            <a:spLocks noGrp="1"/>
          </p:cNvSpPr>
          <p:nvPr>
            <p:ph type="title"/>
          </p:nvPr>
        </p:nvSpPr>
        <p:spPr>
          <a:xfrm>
            <a:off x="457200" y="205978"/>
            <a:ext cx="8229600" cy="857250"/>
          </a:xfrm>
          <a:prstGeom prst="rect">
            <a:avLst/>
          </a:prstGeom>
        </p:spPr>
        <p:txBody>
          <a:bodyPr vert="horz" lIns="91430" tIns="45715" rIns="91430" bIns="45715" rtlCol="0" anchor="ctr">
            <a:normAutofit/>
          </a:body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457200" y="1200151"/>
            <a:ext cx="8229600" cy="3394472"/>
          </a:xfrm>
          <a:prstGeom prst="rect">
            <a:avLst/>
          </a:prstGeom>
        </p:spPr>
        <p:txBody>
          <a:bodyPr vert="horz" lIns="91430" tIns="45715" rIns="91430" bIns="45715" rtlCol="0">
            <a:normAutofit/>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2"/>
          </p:nvPr>
        </p:nvSpPr>
        <p:spPr>
          <a:xfrm>
            <a:off x="457200" y="4767264"/>
            <a:ext cx="2133600" cy="273844"/>
          </a:xfrm>
          <a:prstGeom prst="rect">
            <a:avLst/>
          </a:prstGeom>
        </p:spPr>
        <p:txBody>
          <a:bodyPr vert="horz" lIns="91430" tIns="45715" rIns="91430" bIns="45715" rtlCol="0" anchor="ctr"/>
          <a:lstStyle>
            <a:lvl1pPr algn="l">
              <a:defRPr sz="1200">
                <a:solidFill>
                  <a:schemeClr val="tx1">
                    <a:tint val="75000"/>
                  </a:schemeClr>
                </a:solidFill>
              </a:defRPr>
            </a:lvl1pPr>
          </a:lstStyle>
          <a:p>
            <a:pPr defTabSz="914288"/>
            <a:fld id="{22F56D20-5788-47AA-92E8-A63E6D8C1BC5}" type="datetimeFigureOut">
              <a:rPr lang="zh-TW" altLang="en-US" smtClean="0">
                <a:solidFill>
                  <a:prstClr val="black">
                    <a:tint val="75000"/>
                  </a:prstClr>
                </a:solidFill>
              </a:rPr>
              <a:pPr defTabSz="914288"/>
              <a:t>2019/12/30</a:t>
            </a:fld>
            <a:endParaRPr lang="zh-TW" altLang="en-US">
              <a:solidFill>
                <a:prstClr val="black">
                  <a:tint val="75000"/>
                </a:prstClr>
              </a:solidFill>
            </a:endParaRPr>
          </a:p>
        </p:txBody>
      </p:sp>
      <p:sp>
        <p:nvSpPr>
          <p:cNvPr id="5" name="頁尾版面配置區 4"/>
          <p:cNvSpPr>
            <a:spLocks noGrp="1"/>
          </p:cNvSpPr>
          <p:nvPr>
            <p:ph type="ftr" sz="quarter" idx="3"/>
          </p:nvPr>
        </p:nvSpPr>
        <p:spPr>
          <a:xfrm>
            <a:off x="3124200" y="4767264"/>
            <a:ext cx="2895600" cy="273844"/>
          </a:xfrm>
          <a:prstGeom prst="rect">
            <a:avLst/>
          </a:prstGeom>
        </p:spPr>
        <p:txBody>
          <a:bodyPr vert="horz" lIns="91430" tIns="45715" rIns="91430" bIns="45715" rtlCol="0" anchor="ctr"/>
          <a:lstStyle>
            <a:lvl1pPr algn="ctr">
              <a:defRPr sz="1200">
                <a:solidFill>
                  <a:schemeClr val="tx1">
                    <a:tint val="75000"/>
                  </a:schemeClr>
                </a:solidFill>
              </a:defRPr>
            </a:lvl1pPr>
          </a:lstStyle>
          <a:p>
            <a:pPr defTabSz="914288"/>
            <a:endParaRPr lang="zh-TW" altLang="en-US">
              <a:solidFill>
                <a:prstClr val="black">
                  <a:tint val="75000"/>
                </a:prstClr>
              </a:solidFill>
            </a:endParaRPr>
          </a:p>
        </p:txBody>
      </p:sp>
      <p:sp>
        <p:nvSpPr>
          <p:cNvPr id="6" name="投影片編號版面配置區 5"/>
          <p:cNvSpPr>
            <a:spLocks noGrp="1"/>
          </p:cNvSpPr>
          <p:nvPr>
            <p:ph type="sldNum" sz="quarter" idx="4"/>
          </p:nvPr>
        </p:nvSpPr>
        <p:spPr>
          <a:xfrm>
            <a:off x="6553200" y="4767264"/>
            <a:ext cx="2133600" cy="273844"/>
          </a:xfrm>
          <a:prstGeom prst="rect">
            <a:avLst/>
          </a:prstGeom>
        </p:spPr>
        <p:txBody>
          <a:bodyPr vert="horz" lIns="91430" tIns="45715" rIns="91430" bIns="45715" rtlCol="0" anchor="ctr"/>
          <a:lstStyle>
            <a:lvl1pPr algn="r">
              <a:defRPr sz="1200">
                <a:solidFill>
                  <a:schemeClr val="tx1">
                    <a:tint val="75000"/>
                  </a:schemeClr>
                </a:solidFill>
              </a:defRPr>
            </a:lvl1pPr>
          </a:lstStyle>
          <a:p>
            <a:pPr defTabSz="914288"/>
            <a:fld id="{AA014287-D433-406A-85BE-3FEF12FF82C7}" type="slidenum">
              <a:rPr lang="zh-TW" altLang="en-US" smtClean="0">
                <a:solidFill>
                  <a:prstClr val="black">
                    <a:tint val="75000"/>
                  </a:prstClr>
                </a:solidFill>
              </a:rPr>
              <a:pPr defTabSz="914288"/>
              <a:t>‹#›</a:t>
            </a:fld>
            <a:endParaRPr lang="zh-TW" altLang="en-US">
              <a:solidFill>
                <a:prstClr val="black">
                  <a:tint val="75000"/>
                </a:prstClr>
              </a:solidFill>
            </a:endParaRPr>
          </a:p>
        </p:txBody>
      </p:sp>
    </p:spTree>
    <p:extLst>
      <p:ext uri="{BB962C8B-B14F-4D97-AF65-F5344CB8AC3E}">
        <p14:creationId xmlns:p14="http://schemas.microsoft.com/office/powerpoint/2010/main" val="619398142"/>
      </p:ext>
    </p:extLst>
  </p:cSld>
  <p:clrMap bg1="lt1" tx1="dk1" bg2="lt2" tx2="dk2" accent1="accent1" accent2="accent2" accent3="accent3" accent4="accent4" accent5="accent5" accent6="accent6" hlink="hlink" folHlink="folHlink"/>
  <p:sldLayoutIdLst>
    <p:sldLayoutId id="2147484159" r:id="rId1"/>
    <p:sldLayoutId id="2147484160" r:id="rId2"/>
    <p:sldLayoutId id="2147484161" r:id="rId3"/>
    <p:sldLayoutId id="2147484162" r:id="rId4"/>
    <p:sldLayoutId id="2147484163" r:id="rId5"/>
    <p:sldLayoutId id="2147484164" r:id="rId6"/>
    <p:sldLayoutId id="2147484165" r:id="rId7"/>
    <p:sldLayoutId id="2147484166" r:id="rId8"/>
    <p:sldLayoutId id="2147484167" r:id="rId9"/>
    <p:sldLayoutId id="2147484168" r:id="rId10"/>
    <p:sldLayoutId id="2147484169" r:id="rId11"/>
  </p:sldLayoutIdLst>
  <p:txStyles>
    <p:titleStyle>
      <a:lvl1pPr algn="ctr" defTabSz="914288" rtl="0" eaLnBrk="1" latinLnBrk="0" hangingPunct="1">
        <a:spcBef>
          <a:spcPct val="0"/>
        </a:spcBef>
        <a:buNone/>
        <a:defRPr sz="4400" kern="1200">
          <a:solidFill>
            <a:schemeClr val="tx1"/>
          </a:solidFill>
          <a:latin typeface="+mj-lt"/>
          <a:ea typeface="+mj-ea"/>
          <a:cs typeface="+mj-cs"/>
        </a:defRPr>
      </a:lvl1pPr>
    </p:titleStyle>
    <p:bodyStyle>
      <a:lvl1pPr marL="342857" indent="-342857" algn="l" defTabSz="914288"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859" indent="-285715" algn="l" defTabSz="914288"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2858" indent="-228570" algn="l" defTabSz="914288"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000" indent="-228570" algn="l" defTabSz="91428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144" indent="-228570" algn="l" defTabSz="91428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285" indent="-228570" algn="l" defTabSz="91428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430" indent="-228570" algn="l" defTabSz="91428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573" indent="-228570" algn="l" defTabSz="91428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715" indent="-228570" algn="l" defTabSz="91428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TW"/>
      </a:defPPr>
      <a:lvl1pPr marL="0" algn="l" defTabSz="914288" rtl="0" eaLnBrk="1" latinLnBrk="0" hangingPunct="1">
        <a:defRPr sz="1800" kern="1200">
          <a:solidFill>
            <a:schemeClr val="tx1"/>
          </a:solidFill>
          <a:latin typeface="+mn-lt"/>
          <a:ea typeface="+mn-ea"/>
          <a:cs typeface="+mn-cs"/>
        </a:defRPr>
      </a:lvl1pPr>
      <a:lvl2pPr marL="457142" algn="l" defTabSz="914288" rtl="0" eaLnBrk="1" latinLnBrk="0" hangingPunct="1">
        <a:defRPr sz="1800" kern="1200">
          <a:solidFill>
            <a:schemeClr val="tx1"/>
          </a:solidFill>
          <a:latin typeface="+mn-lt"/>
          <a:ea typeface="+mn-ea"/>
          <a:cs typeface="+mn-cs"/>
        </a:defRPr>
      </a:lvl2pPr>
      <a:lvl3pPr marL="914288" algn="l" defTabSz="914288" rtl="0" eaLnBrk="1" latinLnBrk="0" hangingPunct="1">
        <a:defRPr sz="1800" kern="1200">
          <a:solidFill>
            <a:schemeClr val="tx1"/>
          </a:solidFill>
          <a:latin typeface="+mn-lt"/>
          <a:ea typeface="+mn-ea"/>
          <a:cs typeface="+mn-cs"/>
        </a:defRPr>
      </a:lvl3pPr>
      <a:lvl4pPr marL="1371430" algn="l" defTabSz="914288" rtl="0" eaLnBrk="1" latinLnBrk="0" hangingPunct="1">
        <a:defRPr sz="1800" kern="1200">
          <a:solidFill>
            <a:schemeClr val="tx1"/>
          </a:solidFill>
          <a:latin typeface="+mn-lt"/>
          <a:ea typeface="+mn-ea"/>
          <a:cs typeface="+mn-cs"/>
        </a:defRPr>
      </a:lvl4pPr>
      <a:lvl5pPr marL="1828574" algn="l" defTabSz="914288" rtl="0" eaLnBrk="1" latinLnBrk="0" hangingPunct="1">
        <a:defRPr sz="1800" kern="1200">
          <a:solidFill>
            <a:schemeClr val="tx1"/>
          </a:solidFill>
          <a:latin typeface="+mn-lt"/>
          <a:ea typeface="+mn-ea"/>
          <a:cs typeface="+mn-cs"/>
        </a:defRPr>
      </a:lvl5pPr>
      <a:lvl6pPr marL="2285715" algn="l" defTabSz="914288" rtl="0" eaLnBrk="1" latinLnBrk="0" hangingPunct="1">
        <a:defRPr sz="1800" kern="1200">
          <a:solidFill>
            <a:schemeClr val="tx1"/>
          </a:solidFill>
          <a:latin typeface="+mn-lt"/>
          <a:ea typeface="+mn-ea"/>
          <a:cs typeface="+mn-cs"/>
        </a:defRPr>
      </a:lvl6pPr>
      <a:lvl7pPr marL="2742857" algn="l" defTabSz="914288" rtl="0" eaLnBrk="1" latinLnBrk="0" hangingPunct="1">
        <a:defRPr sz="1800" kern="1200">
          <a:solidFill>
            <a:schemeClr val="tx1"/>
          </a:solidFill>
          <a:latin typeface="+mn-lt"/>
          <a:ea typeface="+mn-ea"/>
          <a:cs typeface="+mn-cs"/>
        </a:defRPr>
      </a:lvl7pPr>
      <a:lvl8pPr marL="3200000" algn="l" defTabSz="914288" rtl="0" eaLnBrk="1" latinLnBrk="0" hangingPunct="1">
        <a:defRPr sz="1800" kern="1200">
          <a:solidFill>
            <a:schemeClr val="tx1"/>
          </a:solidFill>
          <a:latin typeface="+mn-lt"/>
          <a:ea typeface="+mn-ea"/>
          <a:cs typeface="+mn-cs"/>
        </a:defRPr>
      </a:lvl8pPr>
      <a:lvl9pPr marL="3657143" algn="l" defTabSz="914288"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074" name="圖片 1" descr="2222.jpg"/>
          <p:cNvPicPr>
            <a:picLocks noChangeAspect="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5" name="标题占位符 1"/>
          <p:cNvSpPr>
            <a:spLocks noGrp="1"/>
          </p:cNvSpPr>
          <p:nvPr>
            <p:ph type="title"/>
          </p:nvPr>
        </p:nvSpPr>
        <p:spPr bwMode="auto">
          <a:xfrm>
            <a:off x="457201" y="206375"/>
            <a:ext cx="822960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242" tIns="45621" rIns="91242" bIns="45621" numCol="1" anchor="ctr" anchorCtr="0" compatLnSpc="1">
            <a:prstTxWarp prst="textNoShape">
              <a:avLst/>
            </a:prstTxWarp>
          </a:bodyPr>
          <a:lstStyle/>
          <a:p>
            <a:pPr lvl="0"/>
            <a:r>
              <a:rPr lang="zh-CN" altLang="en-US" smtClean="0"/>
              <a:t>单击此处编辑母版标题样式</a:t>
            </a:r>
          </a:p>
        </p:txBody>
      </p:sp>
      <p:sp>
        <p:nvSpPr>
          <p:cNvPr id="3076" name="文本占位符 2"/>
          <p:cNvSpPr>
            <a:spLocks noGrp="1"/>
          </p:cNvSpPr>
          <p:nvPr>
            <p:ph type="body" idx="1"/>
          </p:nvPr>
        </p:nvSpPr>
        <p:spPr bwMode="auto">
          <a:xfrm>
            <a:off x="457201" y="1200191"/>
            <a:ext cx="8229600" cy="339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242" tIns="45621" rIns="91242" bIns="45621"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4" name="日期占位符 3"/>
          <p:cNvSpPr>
            <a:spLocks noGrp="1"/>
          </p:cNvSpPr>
          <p:nvPr>
            <p:ph type="dt" sz="half" idx="2"/>
          </p:nvPr>
        </p:nvSpPr>
        <p:spPr>
          <a:xfrm>
            <a:off x="457200" y="4767390"/>
            <a:ext cx="2133600" cy="274637"/>
          </a:xfrm>
          <a:prstGeom prst="rect">
            <a:avLst/>
          </a:prstGeom>
        </p:spPr>
        <p:txBody>
          <a:bodyPr vert="horz" wrap="square" lIns="91242" tIns="45621" rIns="91242" bIns="45621" numCol="1" anchor="ctr" anchorCtr="0" compatLnSpc="1">
            <a:prstTxWarp prst="textNoShape">
              <a:avLst/>
            </a:prstTxWarp>
          </a:bodyPr>
          <a:lstStyle>
            <a:lvl1pPr>
              <a:defRPr kumimoji="0" sz="1200">
                <a:solidFill>
                  <a:srgbClr val="898989"/>
                </a:solidFill>
                <a:latin typeface="Calibri" pitchFamily="34" charset="0"/>
                <a:ea typeface="SimSun" pitchFamily="2" charset="-122"/>
              </a:defRPr>
            </a:lvl1pPr>
          </a:lstStyle>
          <a:p>
            <a:pPr defTabSz="912173" fontAlgn="base">
              <a:spcBef>
                <a:spcPct val="0"/>
              </a:spcBef>
              <a:spcAft>
                <a:spcPct val="0"/>
              </a:spcAft>
              <a:defRPr/>
            </a:pPr>
            <a:fld id="{64C8FD90-FF1C-4B6D-8280-57CB651F8294}" type="datetime1">
              <a:rPr lang="zh-CN" altLang="en-US" smtClean="0"/>
              <a:pPr defTabSz="912173" fontAlgn="base">
                <a:spcBef>
                  <a:spcPct val="0"/>
                </a:spcBef>
                <a:spcAft>
                  <a:spcPct val="0"/>
                </a:spcAft>
                <a:defRPr/>
              </a:pPr>
              <a:t>2019/12/30</a:t>
            </a:fld>
            <a:endParaRPr lang="zh-CN" altLang="en-US"/>
          </a:p>
        </p:txBody>
      </p:sp>
      <p:sp>
        <p:nvSpPr>
          <p:cNvPr id="5" name="页脚占位符 4"/>
          <p:cNvSpPr>
            <a:spLocks noGrp="1"/>
          </p:cNvSpPr>
          <p:nvPr>
            <p:ph type="ftr" sz="quarter" idx="3"/>
          </p:nvPr>
        </p:nvSpPr>
        <p:spPr>
          <a:xfrm>
            <a:off x="3124217" y="4767390"/>
            <a:ext cx="2895601" cy="274637"/>
          </a:xfrm>
          <a:prstGeom prst="rect">
            <a:avLst/>
          </a:prstGeom>
        </p:spPr>
        <p:txBody>
          <a:bodyPr vert="horz" wrap="square" lIns="91242" tIns="45621" rIns="91242" bIns="45621" numCol="1" anchor="ctr" anchorCtr="0" compatLnSpc="1">
            <a:prstTxWarp prst="textNoShape">
              <a:avLst/>
            </a:prstTxWarp>
          </a:bodyPr>
          <a:lstStyle>
            <a:lvl1pPr algn="ctr">
              <a:defRPr kumimoji="0" sz="1200">
                <a:solidFill>
                  <a:srgbClr val="898989"/>
                </a:solidFill>
                <a:latin typeface="Calibri" pitchFamily="34" charset="0"/>
                <a:ea typeface="SimSun" pitchFamily="2" charset="-122"/>
              </a:defRPr>
            </a:lvl1pPr>
          </a:lstStyle>
          <a:p>
            <a:pPr defTabSz="912173" fontAlgn="base">
              <a:spcBef>
                <a:spcPct val="0"/>
              </a:spcBef>
              <a:spcAft>
                <a:spcPct val="0"/>
              </a:spcAft>
              <a:defRPr/>
            </a:pPr>
            <a:endParaRPr lang="zh-CN" altLang="en-US"/>
          </a:p>
        </p:txBody>
      </p:sp>
      <p:sp>
        <p:nvSpPr>
          <p:cNvPr id="6" name="灯片编号占位符 5"/>
          <p:cNvSpPr>
            <a:spLocks noGrp="1"/>
          </p:cNvSpPr>
          <p:nvPr>
            <p:ph type="sldNum" sz="quarter" idx="4"/>
          </p:nvPr>
        </p:nvSpPr>
        <p:spPr>
          <a:xfrm>
            <a:off x="6929441" y="4816495"/>
            <a:ext cx="2133600" cy="273050"/>
          </a:xfrm>
          <a:prstGeom prst="rect">
            <a:avLst/>
          </a:prstGeom>
        </p:spPr>
        <p:txBody>
          <a:bodyPr vert="horz" wrap="square" lIns="91242" tIns="45621" rIns="91242" bIns="45621" numCol="1" anchor="ctr" anchorCtr="0" compatLnSpc="1">
            <a:prstTxWarp prst="textNoShape">
              <a:avLst/>
            </a:prstTxWarp>
          </a:bodyPr>
          <a:lstStyle>
            <a:lvl1pPr algn="r">
              <a:defRPr kumimoji="0" sz="1200">
                <a:solidFill>
                  <a:srgbClr val="898989"/>
                </a:solidFill>
                <a:latin typeface="Calibri" pitchFamily="34" charset="0"/>
                <a:ea typeface="SimSun" pitchFamily="2" charset="-122"/>
              </a:defRPr>
            </a:lvl1pPr>
          </a:lstStyle>
          <a:p>
            <a:pPr defTabSz="912173" fontAlgn="base">
              <a:spcBef>
                <a:spcPct val="0"/>
              </a:spcBef>
              <a:spcAft>
                <a:spcPct val="0"/>
              </a:spcAft>
              <a:defRPr/>
            </a:pPr>
            <a:fld id="{65BBBF68-2CB0-493F-BA43-A0B33C389B71}" type="slidenum">
              <a:rPr lang="zh-CN" altLang="en-US" smtClean="0"/>
              <a:pPr defTabSz="912173" fontAlgn="base">
                <a:spcBef>
                  <a:spcPct val="0"/>
                </a:spcBef>
                <a:spcAft>
                  <a:spcPct val="0"/>
                </a:spcAft>
                <a:defRPr/>
              </a:pPr>
              <a:t>‹#›</a:t>
            </a:fld>
            <a:endParaRPr lang="zh-CN" altLang="en-US"/>
          </a:p>
        </p:txBody>
      </p:sp>
    </p:spTree>
    <p:extLst>
      <p:ext uri="{BB962C8B-B14F-4D97-AF65-F5344CB8AC3E}">
        <p14:creationId xmlns:p14="http://schemas.microsoft.com/office/powerpoint/2010/main" val="328222490"/>
      </p:ext>
    </p:extLst>
  </p:cSld>
  <p:clrMap bg1="lt1" tx1="dk1" bg2="lt2" tx2="dk2" accent1="accent1" accent2="accent2" accent3="accent3" accent4="accent4" accent5="accent5" accent6="accent6" hlink="hlink" folHlink="folHlink"/>
  <p:sldLayoutIdLst>
    <p:sldLayoutId id="2147484183" r:id="rId1"/>
    <p:sldLayoutId id="2147484184" r:id="rId2"/>
    <p:sldLayoutId id="2147484185" r:id="rId3"/>
    <p:sldLayoutId id="2147484186" r:id="rId4"/>
    <p:sldLayoutId id="2147484187" r:id="rId5"/>
    <p:sldLayoutId id="2147484188" r:id="rId6"/>
    <p:sldLayoutId id="2147484189" r:id="rId7"/>
    <p:sldLayoutId id="2147484190" r:id="rId8"/>
    <p:sldLayoutId id="2147484191" r:id="rId9"/>
    <p:sldLayoutId id="2147484192" r:id="rId10"/>
    <p:sldLayoutId id="2147484193" r:id="rId11"/>
    <p:sldLayoutId id="2147484194" r:id="rId12"/>
  </p:sldLayoutIdLst>
  <p:hf hdr="0" ftr="0"/>
  <p:txStyles>
    <p:titleStyle>
      <a:lvl1pPr algn="ctr" rtl="0" eaLnBrk="0" fontAlgn="base" hangingPunct="0">
        <a:spcBef>
          <a:spcPct val="0"/>
        </a:spcBef>
        <a:spcAft>
          <a:spcPct val="0"/>
        </a:spcAft>
        <a:defRPr sz="4400" kern="1200">
          <a:solidFill>
            <a:schemeClr val="tx1"/>
          </a:solidFill>
          <a:latin typeface="+mj-lt"/>
          <a:ea typeface="SimSun" pitchFamily="2" charset="-122"/>
          <a:cs typeface="+mj-cs"/>
        </a:defRPr>
      </a:lvl1pPr>
      <a:lvl2pPr algn="ctr" rtl="0" eaLnBrk="0" fontAlgn="base" hangingPunct="0">
        <a:spcBef>
          <a:spcPct val="0"/>
        </a:spcBef>
        <a:spcAft>
          <a:spcPct val="0"/>
        </a:spcAft>
        <a:defRPr sz="4400">
          <a:solidFill>
            <a:schemeClr val="tx1"/>
          </a:solidFill>
          <a:latin typeface="Calibri" pitchFamily="34" charset="0"/>
          <a:ea typeface="SimSun" pitchFamily="2" charset="-122"/>
        </a:defRPr>
      </a:lvl2pPr>
      <a:lvl3pPr algn="ctr" rtl="0" eaLnBrk="0" fontAlgn="base" hangingPunct="0">
        <a:spcBef>
          <a:spcPct val="0"/>
        </a:spcBef>
        <a:spcAft>
          <a:spcPct val="0"/>
        </a:spcAft>
        <a:defRPr sz="4400">
          <a:solidFill>
            <a:schemeClr val="tx1"/>
          </a:solidFill>
          <a:latin typeface="Calibri" pitchFamily="34" charset="0"/>
          <a:ea typeface="SimSun" pitchFamily="2" charset="-122"/>
        </a:defRPr>
      </a:lvl3pPr>
      <a:lvl4pPr algn="ctr" rtl="0" eaLnBrk="0" fontAlgn="base" hangingPunct="0">
        <a:spcBef>
          <a:spcPct val="0"/>
        </a:spcBef>
        <a:spcAft>
          <a:spcPct val="0"/>
        </a:spcAft>
        <a:defRPr sz="4400">
          <a:solidFill>
            <a:schemeClr val="tx1"/>
          </a:solidFill>
          <a:latin typeface="Calibri" pitchFamily="34" charset="0"/>
          <a:ea typeface="SimSun" pitchFamily="2" charset="-122"/>
        </a:defRPr>
      </a:lvl4pPr>
      <a:lvl5pPr algn="ctr" rtl="0" eaLnBrk="0" fontAlgn="base" hangingPunct="0">
        <a:spcBef>
          <a:spcPct val="0"/>
        </a:spcBef>
        <a:spcAft>
          <a:spcPct val="0"/>
        </a:spcAft>
        <a:defRPr sz="4400">
          <a:solidFill>
            <a:schemeClr val="tx1"/>
          </a:solidFill>
          <a:latin typeface="Calibri" pitchFamily="34" charset="0"/>
          <a:ea typeface="SimSun" pitchFamily="2" charset="-122"/>
        </a:defRPr>
      </a:lvl5pPr>
      <a:lvl6pPr marL="456014" algn="ctr" rtl="0" fontAlgn="base">
        <a:spcBef>
          <a:spcPct val="0"/>
        </a:spcBef>
        <a:spcAft>
          <a:spcPct val="0"/>
        </a:spcAft>
        <a:defRPr sz="4400">
          <a:solidFill>
            <a:schemeClr val="tx1"/>
          </a:solidFill>
          <a:latin typeface="Calibri" pitchFamily="34" charset="0"/>
          <a:ea typeface="宋体" pitchFamily="2" charset="-122"/>
        </a:defRPr>
      </a:lvl6pPr>
      <a:lvl7pPr marL="912173" algn="ctr" rtl="0" fontAlgn="base">
        <a:spcBef>
          <a:spcPct val="0"/>
        </a:spcBef>
        <a:spcAft>
          <a:spcPct val="0"/>
        </a:spcAft>
        <a:defRPr sz="4400">
          <a:solidFill>
            <a:schemeClr val="tx1"/>
          </a:solidFill>
          <a:latin typeface="Calibri" pitchFamily="34" charset="0"/>
          <a:ea typeface="宋体" pitchFamily="2" charset="-122"/>
        </a:defRPr>
      </a:lvl7pPr>
      <a:lvl8pPr marL="1368234" algn="ctr" rtl="0" fontAlgn="base">
        <a:spcBef>
          <a:spcPct val="0"/>
        </a:spcBef>
        <a:spcAft>
          <a:spcPct val="0"/>
        </a:spcAft>
        <a:defRPr sz="4400">
          <a:solidFill>
            <a:schemeClr val="tx1"/>
          </a:solidFill>
          <a:latin typeface="Calibri" pitchFamily="34" charset="0"/>
          <a:ea typeface="宋体" pitchFamily="2" charset="-122"/>
        </a:defRPr>
      </a:lvl8pPr>
      <a:lvl9pPr marL="1824344" algn="ctr" rtl="0" fontAlgn="base">
        <a:spcBef>
          <a:spcPct val="0"/>
        </a:spcBef>
        <a:spcAft>
          <a:spcPct val="0"/>
        </a:spcAft>
        <a:defRPr sz="4400">
          <a:solidFill>
            <a:schemeClr val="tx1"/>
          </a:solidFill>
          <a:latin typeface="Calibri" pitchFamily="34" charset="0"/>
          <a:ea typeface="宋体" pitchFamily="2" charset="-122"/>
        </a:defRPr>
      </a:lvl9pPr>
    </p:titleStyle>
    <p:bodyStyle>
      <a:lvl1pPr marL="342011" indent="-342011" algn="l" rtl="0" eaLnBrk="0" fontAlgn="base" hangingPunct="0">
        <a:spcBef>
          <a:spcPct val="20000"/>
        </a:spcBef>
        <a:spcAft>
          <a:spcPct val="0"/>
        </a:spcAft>
        <a:buFont typeface="Arial" charset="0"/>
        <a:buChar char="•"/>
        <a:defRPr sz="3200" kern="1200">
          <a:solidFill>
            <a:schemeClr val="tx1"/>
          </a:solidFill>
          <a:latin typeface="+mn-lt"/>
          <a:ea typeface="SimSun" pitchFamily="2" charset="-122"/>
          <a:cs typeface="+mn-cs"/>
        </a:defRPr>
      </a:lvl1pPr>
      <a:lvl2pPr marL="741167" indent="-285057" algn="l" rtl="0" eaLnBrk="0" fontAlgn="base" hangingPunct="0">
        <a:spcBef>
          <a:spcPct val="20000"/>
        </a:spcBef>
        <a:spcAft>
          <a:spcPct val="0"/>
        </a:spcAft>
        <a:buFont typeface="Arial" charset="0"/>
        <a:buChar char="–"/>
        <a:defRPr sz="2800" kern="1200">
          <a:solidFill>
            <a:schemeClr val="tx1"/>
          </a:solidFill>
          <a:latin typeface="+mn-lt"/>
          <a:ea typeface="SimSun" pitchFamily="2" charset="-122"/>
          <a:cs typeface="+mn-cs"/>
        </a:defRPr>
      </a:lvl2pPr>
      <a:lvl3pPr marL="1140179" indent="-228006" algn="l" rtl="0" eaLnBrk="0" fontAlgn="base" hangingPunct="0">
        <a:spcBef>
          <a:spcPct val="20000"/>
        </a:spcBef>
        <a:spcAft>
          <a:spcPct val="0"/>
        </a:spcAft>
        <a:buFont typeface="Arial" charset="0"/>
        <a:buChar char="•"/>
        <a:defRPr sz="2400" kern="1200">
          <a:solidFill>
            <a:schemeClr val="tx1"/>
          </a:solidFill>
          <a:latin typeface="+mn-lt"/>
          <a:ea typeface="SimSun" pitchFamily="2" charset="-122"/>
          <a:cs typeface="+mn-cs"/>
        </a:defRPr>
      </a:lvl3pPr>
      <a:lvl4pPr marL="1596240" indent="-228006" algn="l" rtl="0" eaLnBrk="0" fontAlgn="base" hangingPunct="0">
        <a:spcBef>
          <a:spcPct val="20000"/>
        </a:spcBef>
        <a:spcAft>
          <a:spcPct val="0"/>
        </a:spcAft>
        <a:buFont typeface="Arial" charset="0"/>
        <a:buChar char="–"/>
        <a:defRPr sz="2000" kern="1200">
          <a:solidFill>
            <a:schemeClr val="tx1"/>
          </a:solidFill>
          <a:latin typeface="+mn-lt"/>
          <a:ea typeface="SimSun" pitchFamily="2" charset="-122"/>
          <a:cs typeface="+mn-cs"/>
        </a:defRPr>
      </a:lvl4pPr>
      <a:lvl5pPr marL="2052350" indent="-228006" algn="l" rtl="0" eaLnBrk="0" fontAlgn="base" hangingPunct="0">
        <a:spcBef>
          <a:spcPct val="20000"/>
        </a:spcBef>
        <a:spcAft>
          <a:spcPct val="0"/>
        </a:spcAft>
        <a:buFont typeface="Arial" charset="0"/>
        <a:buChar char="»"/>
        <a:defRPr sz="2000" kern="1200">
          <a:solidFill>
            <a:schemeClr val="tx1"/>
          </a:solidFill>
          <a:latin typeface="+mn-lt"/>
          <a:ea typeface="SimSun" pitchFamily="2" charset="-122"/>
          <a:cs typeface="+mn-cs"/>
        </a:defRPr>
      </a:lvl5pPr>
      <a:lvl6pPr marL="2508363" indent="-228006" algn="l" defTabSz="91217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4474" indent="-228006" algn="l" defTabSz="91217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0536" indent="-228006" algn="l" defTabSz="91217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76597" indent="-228006" algn="l" defTabSz="91217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2173" rtl="0" eaLnBrk="1" latinLnBrk="0" hangingPunct="1">
        <a:defRPr sz="1800" kern="1200">
          <a:solidFill>
            <a:schemeClr val="tx1"/>
          </a:solidFill>
          <a:latin typeface="+mn-lt"/>
          <a:ea typeface="+mn-ea"/>
          <a:cs typeface="+mn-cs"/>
        </a:defRPr>
      </a:lvl1pPr>
      <a:lvl2pPr marL="456014" algn="l" defTabSz="912173" rtl="0" eaLnBrk="1" latinLnBrk="0" hangingPunct="1">
        <a:defRPr sz="1800" kern="1200">
          <a:solidFill>
            <a:schemeClr val="tx1"/>
          </a:solidFill>
          <a:latin typeface="+mn-lt"/>
          <a:ea typeface="+mn-ea"/>
          <a:cs typeface="+mn-cs"/>
        </a:defRPr>
      </a:lvl2pPr>
      <a:lvl3pPr marL="912173" algn="l" defTabSz="912173" rtl="0" eaLnBrk="1" latinLnBrk="0" hangingPunct="1">
        <a:defRPr sz="1800" kern="1200">
          <a:solidFill>
            <a:schemeClr val="tx1"/>
          </a:solidFill>
          <a:latin typeface="+mn-lt"/>
          <a:ea typeface="+mn-ea"/>
          <a:cs typeface="+mn-cs"/>
        </a:defRPr>
      </a:lvl3pPr>
      <a:lvl4pPr marL="1368234" algn="l" defTabSz="912173" rtl="0" eaLnBrk="1" latinLnBrk="0" hangingPunct="1">
        <a:defRPr sz="1800" kern="1200">
          <a:solidFill>
            <a:schemeClr val="tx1"/>
          </a:solidFill>
          <a:latin typeface="+mn-lt"/>
          <a:ea typeface="+mn-ea"/>
          <a:cs typeface="+mn-cs"/>
        </a:defRPr>
      </a:lvl4pPr>
      <a:lvl5pPr marL="1824344" algn="l" defTabSz="912173" rtl="0" eaLnBrk="1" latinLnBrk="0" hangingPunct="1">
        <a:defRPr sz="1800" kern="1200">
          <a:solidFill>
            <a:schemeClr val="tx1"/>
          </a:solidFill>
          <a:latin typeface="+mn-lt"/>
          <a:ea typeface="+mn-ea"/>
          <a:cs typeface="+mn-cs"/>
        </a:defRPr>
      </a:lvl5pPr>
      <a:lvl6pPr marL="2280357" algn="l" defTabSz="912173" rtl="0" eaLnBrk="1" latinLnBrk="0" hangingPunct="1">
        <a:defRPr sz="1800" kern="1200">
          <a:solidFill>
            <a:schemeClr val="tx1"/>
          </a:solidFill>
          <a:latin typeface="+mn-lt"/>
          <a:ea typeface="+mn-ea"/>
          <a:cs typeface="+mn-cs"/>
        </a:defRPr>
      </a:lvl6pPr>
      <a:lvl7pPr marL="2736371" algn="l" defTabSz="912173" rtl="0" eaLnBrk="1" latinLnBrk="0" hangingPunct="1">
        <a:defRPr sz="1800" kern="1200">
          <a:solidFill>
            <a:schemeClr val="tx1"/>
          </a:solidFill>
          <a:latin typeface="+mn-lt"/>
          <a:ea typeface="+mn-ea"/>
          <a:cs typeface="+mn-cs"/>
        </a:defRPr>
      </a:lvl7pPr>
      <a:lvl8pPr marL="3192495" algn="l" defTabSz="912173" rtl="0" eaLnBrk="1" latinLnBrk="0" hangingPunct="1">
        <a:defRPr sz="1800" kern="1200">
          <a:solidFill>
            <a:schemeClr val="tx1"/>
          </a:solidFill>
          <a:latin typeface="+mn-lt"/>
          <a:ea typeface="+mn-ea"/>
          <a:cs typeface="+mn-cs"/>
        </a:defRPr>
      </a:lvl8pPr>
      <a:lvl9pPr marL="3648577" algn="l" defTabSz="912173"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48576" name="標題版面配置區 1"/>
          <p:cNvSpPr>
            <a:spLocks noGrp="1"/>
          </p:cNvSpPr>
          <p:nvPr>
            <p:ph type="title"/>
          </p:nvPr>
        </p:nvSpPr>
        <p:spPr>
          <a:xfrm>
            <a:off x="457200" y="205978"/>
            <a:ext cx="8229600" cy="857250"/>
          </a:xfrm>
          <a:prstGeom prst="rect">
            <a:avLst/>
          </a:prstGeom>
        </p:spPr>
        <p:txBody>
          <a:bodyPr vert="horz" lIns="91380" tIns="45690" rIns="91380" bIns="45690" rtlCol="0" anchor="ctr">
            <a:normAutofit/>
          </a:bodyPr>
          <a:lstStyle/>
          <a:p>
            <a:r>
              <a:rPr lang="zh-TW" altLang="en-US"/>
              <a:t>按一下以編輯母片標題樣式</a:t>
            </a:r>
          </a:p>
        </p:txBody>
      </p:sp>
      <p:sp>
        <p:nvSpPr>
          <p:cNvPr id="1048577" name="文字版面配置區 2"/>
          <p:cNvSpPr>
            <a:spLocks noGrp="1"/>
          </p:cNvSpPr>
          <p:nvPr>
            <p:ph type="body" idx="1"/>
          </p:nvPr>
        </p:nvSpPr>
        <p:spPr>
          <a:xfrm>
            <a:off x="457200" y="1200151"/>
            <a:ext cx="8229600" cy="3394472"/>
          </a:xfrm>
          <a:prstGeom prst="rect">
            <a:avLst/>
          </a:prstGeom>
        </p:spPr>
        <p:txBody>
          <a:bodyPr vert="horz" lIns="91380" tIns="45690" rIns="91380" bIns="4569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1048578" name="日期版面配置區 3"/>
          <p:cNvSpPr>
            <a:spLocks noGrp="1"/>
          </p:cNvSpPr>
          <p:nvPr>
            <p:ph type="dt" sz="half" idx="2"/>
          </p:nvPr>
        </p:nvSpPr>
        <p:spPr>
          <a:xfrm>
            <a:off x="457200" y="4767264"/>
            <a:ext cx="2133600" cy="273844"/>
          </a:xfrm>
          <a:prstGeom prst="rect">
            <a:avLst/>
          </a:prstGeom>
        </p:spPr>
        <p:txBody>
          <a:bodyPr vert="horz" lIns="91380" tIns="45690" rIns="91380" bIns="45690" rtlCol="0" anchor="ctr"/>
          <a:lstStyle>
            <a:lvl1pPr algn="l">
              <a:defRPr sz="1200">
                <a:solidFill>
                  <a:schemeClr val="tx1">
                    <a:tint val="75000"/>
                  </a:schemeClr>
                </a:solidFill>
              </a:defRPr>
            </a:lvl1pPr>
          </a:lstStyle>
          <a:p>
            <a:pPr defTabSz="913725"/>
            <a:fld id="{4E49EAE0-CABC-4A32-9E46-1A2F77592478}" type="datetime1">
              <a:rPr lang="zh-TW" altLang="en-US" smtClean="0">
                <a:solidFill>
                  <a:prstClr val="black">
                    <a:tint val="75000"/>
                  </a:prstClr>
                </a:solidFill>
              </a:rPr>
              <a:pPr defTabSz="913725"/>
              <a:t>2019/12/30</a:t>
            </a:fld>
            <a:endParaRPr lang="zh-TW" altLang="en-US">
              <a:solidFill>
                <a:prstClr val="black">
                  <a:tint val="75000"/>
                </a:prstClr>
              </a:solidFill>
            </a:endParaRPr>
          </a:p>
        </p:txBody>
      </p:sp>
      <p:sp>
        <p:nvSpPr>
          <p:cNvPr id="1048579" name="頁尾版面配置區 4"/>
          <p:cNvSpPr>
            <a:spLocks noGrp="1"/>
          </p:cNvSpPr>
          <p:nvPr>
            <p:ph type="ftr" sz="quarter" idx="3"/>
          </p:nvPr>
        </p:nvSpPr>
        <p:spPr>
          <a:xfrm>
            <a:off x="3124200" y="4767264"/>
            <a:ext cx="2895600" cy="273844"/>
          </a:xfrm>
          <a:prstGeom prst="rect">
            <a:avLst/>
          </a:prstGeom>
        </p:spPr>
        <p:txBody>
          <a:bodyPr vert="horz" lIns="91380" tIns="45690" rIns="91380" bIns="45690" rtlCol="0" anchor="ctr"/>
          <a:lstStyle>
            <a:lvl1pPr algn="ctr">
              <a:defRPr sz="1200">
                <a:solidFill>
                  <a:schemeClr val="tx1">
                    <a:tint val="75000"/>
                  </a:schemeClr>
                </a:solidFill>
              </a:defRPr>
            </a:lvl1pPr>
          </a:lstStyle>
          <a:p>
            <a:pPr defTabSz="913725"/>
            <a:endParaRPr lang="zh-TW" altLang="en-US">
              <a:solidFill>
                <a:prstClr val="black">
                  <a:tint val="75000"/>
                </a:prstClr>
              </a:solidFill>
            </a:endParaRPr>
          </a:p>
        </p:txBody>
      </p:sp>
      <p:sp>
        <p:nvSpPr>
          <p:cNvPr id="1048580" name="投影片編號版面配置區 5"/>
          <p:cNvSpPr>
            <a:spLocks noGrp="1"/>
          </p:cNvSpPr>
          <p:nvPr>
            <p:ph type="sldNum" sz="quarter" idx="4"/>
          </p:nvPr>
        </p:nvSpPr>
        <p:spPr>
          <a:xfrm>
            <a:off x="6553200" y="4767264"/>
            <a:ext cx="2133600" cy="273844"/>
          </a:xfrm>
          <a:prstGeom prst="rect">
            <a:avLst/>
          </a:prstGeom>
        </p:spPr>
        <p:txBody>
          <a:bodyPr vert="horz" lIns="91380" tIns="45690" rIns="91380" bIns="45690" rtlCol="0" anchor="ctr"/>
          <a:lstStyle>
            <a:lvl1pPr algn="r">
              <a:defRPr sz="1200">
                <a:solidFill>
                  <a:schemeClr val="tx1">
                    <a:tint val="75000"/>
                  </a:schemeClr>
                </a:solidFill>
              </a:defRPr>
            </a:lvl1pPr>
          </a:lstStyle>
          <a:p>
            <a:pPr defTabSz="913725"/>
            <a:fld id="{72A3648E-E8B5-404B-AD18-F4E0547D10DF}" type="slidenum">
              <a:rPr lang="zh-TW" altLang="en-US" smtClean="0">
                <a:solidFill>
                  <a:prstClr val="black">
                    <a:tint val="75000"/>
                  </a:prstClr>
                </a:solidFill>
              </a:rPr>
              <a:pPr defTabSz="913725"/>
              <a:t>‹#›</a:t>
            </a:fld>
            <a:endParaRPr lang="zh-TW" altLang="en-US">
              <a:solidFill>
                <a:prstClr val="black">
                  <a:tint val="75000"/>
                </a:prstClr>
              </a:solidFill>
            </a:endParaRPr>
          </a:p>
        </p:txBody>
      </p:sp>
      <p:pic>
        <p:nvPicPr>
          <p:cNvPr id="2097152" name="Picture 2"/>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w="9525">
            <a:noFill/>
            <a:miter lim="800000"/>
            <a:headEnd/>
            <a:tailEnd/>
          </a:ln>
        </p:spPr>
      </p:pic>
    </p:spTree>
    <p:extLst>
      <p:ext uri="{BB962C8B-B14F-4D97-AF65-F5344CB8AC3E}">
        <p14:creationId xmlns:p14="http://schemas.microsoft.com/office/powerpoint/2010/main" val="3944100243"/>
      </p:ext>
    </p:extLst>
  </p:cSld>
  <p:clrMap bg1="lt1" tx1="dk1" bg2="lt2" tx2="dk2" accent1="accent1" accent2="accent2" accent3="accent3" accent4="accent4" accent5="accent5" accent6="accent6" hlink="hlink" folHlink="folHlink"/>
  <p:sldLayoutIdLst>
    <p:sldLayoutId id="2147484196" r:id="rId1"/>
    <p:sldLayoutId id="2147484197" r:id="rId2"/>
    <p:sldLayoutId id="2147484198" r:id="rId3"/>
    <p:sldLayoutId id="2147484199" r:id="rId4"/>
    <p:sldLayoutId id="2147484200" r:id="rId5"/>
    <p:sldLayoutId id="2147484201" r:id="rId6"/>
    <p:sldLayoutId id="2147484202" r:id="rId7"/>
    <p:sldLayoutId id="2147484203" r:id="rId8"/>
    <p:sldLayoutId id="2147484204" r:id="rId9"/>
    <p:sldLayoutId id="2147484205" r:id="rId10"/>
    <p:sldLayoutId id="2147484206" r:id="rId11"/>
  </p:sldLayoutIdLst>
  <p:hf hdr="0" ftr="0" dt="0"/>
  <p:txStyles>
    <p:titleStyle>
      <a:lvl1pPr algn="ctr" defTabSz="913725" rtl="0" eaLnBrk="1" latinLnBrk="0" hangingPunct="1">
        <a:spcBef>
          <a:spcPct val="0"/>
        </a:spcBef>
        <a:buNone/>
        <a:defRPr sz="4400" kern="1200">
          <a:solidFill>
            <a:schemeClr val="tx1"/>
          </a:solidFill>
          <a:latin typeface="+mj-lt"/>
          <a:ea typeface="+mj-ea"/>
          <a:cs typeface="+mj-cs"/>
        </a:defRPr>
      </a:lvl1pPr>
    </p:titleStyle>
    <p:bodyStyle>
      <a:lvl1pPr marL="342632" indent="-342632" algn="l" defTabSz="913725"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409" indent="-285540" algn="l" defTabSz="913725"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2146" indent="-228420" algn="l" defTabSz="913725"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599000" indent="-228420" algn="l" defTabSz="913725"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5869" indent="-228420" algn="l" defTabSz="913725"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2710" indent="-228420" algn="l" defTabSz="9137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9580" indent="-228420" algn="l" defTabSz="9137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6435" indent="-228420" algn="l" defTabSz="9137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3290" indent="-228420" algn="l" defTabSz="91372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TW"/>
      </a:defPPr>
      <a:lvl1pPr marL="0" algn="l" defTabSz="913725" rtl="0" eaLnBrk="1" latinLnBrk="0" hangingPunct="1">
        <a:defRPr sz="1800" kern="1200">
          <a:solidFill>
            <a:schemeClr val="tx1"/>
          </a:solidFill>
          <a:latin typeface="+mn-lt"/>
          <a:ea typeface="+mn-ea"/>
          <a:cs typeface="+mn-cs"/>
        </a:defRPr>
      </a:lvl1pPr>
      <a:lvl2pPr marL="456842" algn="l" defTabSz="913725" rtl="0" eaLnBrk="1" latinLnBrk="0" hangingPunct="1">
        <a:defRPr sz="1800" kern="1200">
          <a:solidFill>
            <a:schemeClr val="tx1"/>
          </a:solidFill>
          <a:latin typeface="+mn-lt"/>
          <a:ea typeface="+mn-ea"/>
          <a:cs typeface="+mn-cs"/>
        </a:defRPr>
      </a:lvl2pPr>
      <a:lvl3pPr marL="913725" algn="l" defTabSz="913725" rtl="0" eaLnBrk="1" latinLnBrk="0" hangingPunct="1">
        <a:defRPr sz="1800" kern="1200">
          <a:solidFill>
            <a:schemeClr val="tx1"/>
          </a:solidFill>
          <a:latin typeface="+mn-lt"/>
          <a:ea typeface="+mn-ea"/>
          <a:cs typeface="+mn-cs"/>
        </a:defRPr>
      </a:lvl3pPr>
      <a:lvl4pPr marL="1370580" algn="l" defTabSz="913725" rtl="0" eaLnBrk="1" latinLnBrk="0" hangingPunct="1">
        <a:defRPr sz="1800" kern="1200">
          <a:solidFill>
            <a:schemeClr val="tx1"/>
          </a:solidFill>
          <a:latin typeface="+mn-lt"/>
          <a:ea typeface="+mn-ea"/>
          <a:cs typeface="+mn-cs"/>
        </a:defRPr>
      </a:lvl4pPr>
      <a:lvl5pPr marL="1827449" algn="l" defTabSz="913725" rtl="0" eaLnBrk="1" latinLnBrk="0" hangingPunct="1">
        <a:defRPr sz="1800" kern="1200">
          <a:solidFill>
            <a:schemeClr val="tx1"/>
          </a:solidFill>
          <a:latin typeface="+mn-lt"/>
          <a:ea typeface="+mn-ea"/>
          <a:cs typeface="+mn-cs"/>
        </a:defRPr>
      </a:lvl5pPr>
      <a:lvl6pPr marL="2284290" algn="l" defTabSz="913725" rtl="0" eaLnBrk="1" latinLnBrk="0" hangingPunct="1">
        <a:defRPr sz="1800" kern="1200">
          <a:solidFill>
            <a:schemeClr val="tx1"/>
          </a:solidFill>
          <a:latin typeface="+mn-lt"/>
          <a:ea typeface="+mn-ea"/>
          <a:cs typeface="+mn-cs"/>
        </a:defRPr>
      </a:lvl6pPr>
      <a:lvl7pPr marL="2741132" algn="l" defTabSz="913725" rtl="0" eaLnBrk="1" latinLnBrk="0" hangingPunct="1">
        <a:defRPr sz="1800" kern="1200">
          <a:solidFill>
            <a:schemeClr val="tx1"/>
          </a:solidFill>
          <a:latin typeface="+mn-lt"/>
          <a:ea typeface="+mn-ea"/>
          <a:cs typeface="+mn-cs"/>
        </a:defRPr>
      </a:lvl7pPr>
      <a:lvl8pPr marL="3198000" algn="l" defTabSz="913725" rtl="0" eaLnBrk="1" latinLnBrk="0" hangingPunct="1">
        <a:defRPr sz="1800" kern="1200">
          <a:solidFill>
            <a:schemeClr val="tx1"/>
          </a:solidFill>
          <a:latin typeface="+mn-lt"/>
          <a:ea typeface="+mn-ea"/>
          <a:cs typeface="+mn-cs"/>
        </a:defRPr>
      </a:lvl8pPr>
      <a:lvl9pPr marL="3654856" algn="l" defTabSz="913725"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074" name="圖片 1" descr="2222.jpg"/>
          <p:cNvPicPr>
            <a:picLocks noChangeAspect="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5" name="标题占位符 1"/>
          <p:cNvSpPr>
            <a:spLocks noGrp="1"/>
          </p:cNvSpPr>
          <p:nvPr>
            <p:ph type="title"/>
          </p:nvPr>
        </p:nvSpPr>
        <p:spPr bwMode="auto">
          <a:xfrm>
            <a:off x="457201" y="206375"/>
            <a:ext cx="822960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44" tIns="45672" rIns="91344" bIns="45672" numCol="1" anchor="ctr" anchorCtr="0" compatLnSpc="1">
            <a:prstTxWarp prst="textNoShape">
              <a:avLst/>
            </a:prstTxWarp>
          </a:bodyPr>
          <a:lstStyle/>
          <a:p>
            <a:pPr lvl="0"/>
            <a:r>
              <a:rPr lang="zh-CN" altLang="en-US" smtClean="0"/>
              <a:t>单击此处编辑母版标题样式</a:t>
            </a:r>
          </a:p>
        </p:txBody>
      </p:sp>
      <p:sp>
        <p:nvSpPr>
          <p:cNvPr id="3076" name="文本占位符 2"/>
          <p:cNvSpPr>
            <a:spLocks noGrp="1"/>
          </p:cNvSpPr>
          <p:nvPr>
            <p:ph type="body" idx="1"/>
          </p:nvPr>
        </p:nvSpPr>
        <p:spPr bwMode="auto">
          <a:xfrm>
            <a:off x="457201" y="1200191"/>
            <a:ext cx="8229600" cy="339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44" tIns="45672" rIns="91344" bIns="45672"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4" name="日期占位符 3"/>
          <p:cNvSpPr>
            <a:spLocks noGrp="1"/>
          </p:cNvSpPr>
          <p:nvPr>
            <p:ph type="dt" sz="half" idx="2"/>
          </p:nvPr>
        </p:nvSpPr>
        <p:spPr>
          <a:xfrm>
            <a:off x="457200" y="4767339"/>
            <a:ext cx="2133600" cy="274637"/>
          </a:xfrm>
          <a:prstGeom prst="rect">
            <a:avLst/>
          </a:prstGeom>
        </p:spPr>
        <p:txBody>
          <a:bodyPr vert="horz" wrap="square" lIns="91344" tIns="45672" rIns="91344" bIns="45672" numCol="1" anchor="ctr" anchorCtr="0" compatLnSpc="1">
            <a:prstTxWarp prst="textNoShape">
              <a:avLst/>
            </a:prstTxWarp>
          </a:bodyPr>
          <a:lstStyle>
            <a:lvl1pPr>
              <a:defRPr kumimoji="0" sz="1200">
                <a:solidFill>
                  <a:srgbClr val="898989"/>
                </a:solidFill>
                <a:latin typeface="Calibri" pitchFamily="34" charset="0"/>
                <a:ea typeface="SimSun" pitchFamily="2" charset="-122"/>
              </a:defRPr>
            </a:lvl1pPr>
          </a:lstStyle>
          <a:p>
            <a:pPr defTabSz="913320" fontAlgn="base">
              <a:spcBef>
                <a:spcPct val="0"/>
              </a:spcBef>
              <a:spcAft>
                <a:spcPct val="0"/>
              </a:spcAft>
              <a:defRPr/>
            </a:pPr>
            <a:fld id="{64C8FD90-FF1C-4B6D-8280-57CB651F8294}" type="datetime1">
              <a:rPr lang="zh-CN" altLang="en-US" smtClean="0"/>
              <a:pPr defTabSz="913320" fontAlgn="base">
                <a:spcBef>
                  <a:spcPct val="0"/>
                </a:spcBef>
                <a:spcAft>
                  <a:spcPct val="0"/>
                </a:spcAft>
                <a:defRPr/>
              </a:pPr>
              <a:t>2019/12/30</a:t>
            </a:fld>
            <a:endParaRPr lang="zh-CN" altLang="en-US"/>
          </a:p>
        </p:txBody>
      </p:sp>
      <p:sp>
        <p:nvSpPr>
          <p:cNvPr id="5" name="页脚占位符 4"/>
          <p:cNvSpPr>
            <a:spLocks noGrp="1"/>
          </p:cNvSpPr>
          <p:nvPr>
            <p:ph type="ftr" sz="quarter" idx="3"/>
          </p:nvPr>
        </p:nvSpPr>
        <p:spPr>
          <a:xfrm>
            <a:off x="3124238" y="4767339"/>
            <a:ext cx="2895601" cy="274637"/>
          </a:xfrm>
          <a:prstGeom prst="rect">
            <a:avLst/>
          </a:prstGeom>
        </p:spPr>
        <p:txBody>
          <a:bodyPr vert="horz" wrap="square" lIns="91344" tIns="45672" rIns="91344" bIns="45672" numCol="1" anchor="ctr" anchorCtr="0" compatLnSpc="1">
            <a:prstTxWarp prst="textNoShape">
              <a:avLst/>
            </a:prstTxWarp>
          </a:bodyPr>
          <a:lstStyle>
            <a:lvl1pPr algn="ctr">
              <a:defRPr kumimoji="0" sz="1200">
                <a:solidFill>
                  <a:srgbClr val="898989"/>
                </a:solidFill>
                <a:latin typeface="Calibri" pitchFamily="34" charset="0"/>
                <a:ea typeface="SimSun" pitchFamily="2" charset="-122"/>
              </a:defRPr>
            </a:lvl1pPr>
          </a:lstStyle>
          <a:p>
            <a:pPr defTabSz="913320" fontAlgn="base">
              <a:spcBef>
                <a:spcPct val="0"/>
              </a:spcBef>
              <a:spcAft>
                <a:spcPct val="0"/>
              </a:spcAft>
              <a:defRPr/>
            </a:pPr>
            <a:endParaRPr lang="zh-CN" altLang="en-US"/>
          </a:p>
        </p:txBody>
      </p:sp>
      <p:sp>
        <p:nvSpPr>
          <p:cNvPr id="6" name="灯片编号占位符 5"/>
          <p:cNvSpPr>
            <a:spLocks noGrp="1"/>
          </p:cNvSpPr>
          <p:nvPr>
            <p:ph type="sldNum" sz="quarter" idx="4"/>
          </p:nvPr>
        </p:nvSpPr>
        <p:spPr>
          <a:xfrm>
            <a:off x="6929441" y="4816495"/>
            <a:ext cx="2133600" cy="273050"/>
          </a:xfrm>
          <a:prstGeom prst="rect">
            <a:avLst/>
          </a:prstGeom>
        </p:spPr>
        <p:txBody>
          <a:bodyPr vert="horz" wrap="square" lIns="91344" tIns="45672" rIns="91344" bIns="45672" numCol="1" anchor="ctr" anchorCtr="0" compatLnSpc="1">
            <a:prstTxWarp prst="textNoShape">
              <a:avLst/>
            </a:prstTxWarp>
          </a:bodyPr>
          <a:lstStyle>
            <a:lvl1pPr algn="r">
              <a:defRPr kumimoji="0" sz="1200">
                <a:solidFill>
                  <a:srgbClr val="898989"/>
                </a:solidFill>
                <a:latin typeface="Calibri" pitchFamily="34" charset="0"/>
                <a:ea typeface="SimSun" pitchFamily="2" charset="-122"/>
              </a:defRPr>
            </a:lvl1pPr>
          </a:lstStyle>
          <a:p>
            <a:pPr defTabSz="913320" fontAlgn="base">
              <a:spcBef>
                <a:spcPct val="0"/>
              </a:spcBef>
              <a:spcAft>
                <a:spcPct val="0"/>
              </a:spcAft>
              <a:defRPr/>
            </a:pPr>
            <a:fld id="{65BBBF68-2CB0-493F-BA43-A0B33C389B71}" type="slidenum">
              <a:rPr lang="zh-CN" altLang="en-US" smtClean="0"/>
              <a:pPr defTabSz="913320" fontAlgn="base">
                <a:spcBef>
                  <a:spcPct val="0"/>
                </a:spcBef>
                <a:spcAft>
                  <a:spcPct val="0"/>
                </a:spcAft>
                <a:defRPr/>
              </a:pPr>
              <a:t>‹#›</a:t>
            </a:fld>
            <a:endParaRPr lang="zh-CN" altLang="en-US"/>
          </a:p>
        </p:txBody>
      </p:sp>
    </p:spTree>
    <p:extLst>
      <p:ext uri="{BB962C8B-B14F-4D97-AF65-F5344CB8AC3E}">
        <p14:creationId xmlns:p14="http://schemas.microsoft.com/office/powerpoint/2010/main" val="3233098215"/>
      </p:ext>
    </p:extLst>
  </p:cSld>
  <p:clrMap bg1="lt1" tx1="dk1" bg2="lt2" tx2="dk2" accent1="accent1" accent2="accent2" accent3="accent3" accent4="accent4" accent5="accent5" accent6="accent6" hlink="hlink" folHlink="folHlink"/>
  <p:sldLayoutIdLst>
    <p:sldLayoutId id="2147484220" r:id="rId1"/>
    <p:sldLayoutId id="2147484221" r:id="rId2"/>
    <p:sldLayoutId id="2147484222" r:id="rId3"/>
    <p:sldLayoutId id="2147484223" r:id="rId4"/>
    <p:sldLayoutId id="2147484224" r:id="rId5"/>
    <p:sldLayoutId id="2147484225" r:id="rId6"/>
    <p:sldLayoutId id="2147484226" r:id="rId7"/>
    <p:sldLayoutId id="2147484227" r:id="rId8"/>
    <p:sldLayoutId id="2147484228" r:id="rId9"/>
    <p:sldLayoutId id="2147484229" r:id="rId10"/>
    <p:sldLayoutId id="2147484230" r:id="rId11"/>
    <p:sldLayoutId id="2147484231" r:id="rId12"/>
  </p:sldLayoutIdLst>
  <p:hf hdr="0" ftr="0"/>
  <p:txStyles>
    <p:titleStyle>
      <a:lvl1pPr algn="ctr" rtl="0" eaLnBrk="0" fontAlgn="base" hangingPunct="0">
        <a:spcBef>
          <a:spcPct val="0"/>
        </a:spcBef>
        <a:spcAft>
          <a:spcPct val="0"/>
        </a:spcAft>
        <a:defRPr sz="4400" kern="1200">
          <a:solidFill>
            <a:schemeClr val="tx1"/>
          </a:solidFill>
          <a:latin typeface="+mj-lt"/>
          <a:ea typeface="SimSun" pitchFamily="2" charset="-122"/>
          <a:cs typeface="+mj-cs"/>
        </a:defRPr>
      </a:lvl1pPr>
      <a:lvl2pPr algn="ctr" rtl="0" eaLnBrk="0" fontAlgn="base" hangingPunct="0">
        <a:spcBef>
          <a:spcPct val="0"/>
        </a:spcBef>
        <a:spcAft>
          <a:spcPct val="0"/>
        </a:spcAft>
        <a:defRPr sz="4400">
          <a:solidFill>
            <a:schemeClr val="tx1"/>
          </a:solidFill>
          <a:latin typeface="Calibri" pitchFamily="34" charset="0"/>
          <a:ea typeface="SimSun" pitchFamily="2" charset="-122"/>
        </a:defRPr>
      </a:lvl2pPr>
      <a:lvl3pPr algn="ctr" rtl="0" eaLnBrk="0" fontAlgn="base" hangingPunct="0">
        <a:spcBef>
          <a:spcPct val="0"/>
        </a:spcBef>
        <a:spcAft>
          <a:spcPct val="0"/>
        </a:spcAft>
        <a:defRPr sz="4400">
          <a:solidFill>
            <a:schemeClr val="tx1"/>
          </a:solidFill>
          <a:latin typeface="Calibri" pitchFamily="34" charset="0"/>
          <a:ea typeface="SimSun" pitchFamily="2" charset="-122"/>
        </a:defRPr>
      </a:lvl3pPr>
      <a:lvl4pPr algn="ctr" rtl="0" eaLnBrk="0" fontAlgn="base" hangingPunct="0">
        <a:spcBef>
          <a:spcPct val="0"/>
        </a:spcBef>
        <a:spcAft>
          <a:spcPct val="0"/>
        </a:spcAft>
        <a:defRPr sz="4400">
          <a:solidFill>
            <a:schemeClr val="tx1"/>
          </a:solidFill>
          <a:latin typeface="Calibri" pitchFamily="34" charset="0"/>
          <a:ea typeface="SimSun" pitchFamily="2" charset="-122"/>
        </a:defRPr>
      </a:lvl4pPr>
      <a:lvl5pPr algn="ctr" rtl="0" eaLnBrk="0" fontAlgn="base" hangingPunct="0">
        <a:spcBef>
          <a:spcPct val="0"/>
        </a:spcBef>
        <a:spcAft>
          <a:spcPct val="0"/>
        </a:spcAft>
        <a:defRPr sz="4400">
          <a:solidFill>
            <a:schemeClr val="tx1"/>
          </a:solidFill>
          <a:latin typeface="Calibri" pitchFamily="34" charset="0"/>
          <a:ea typeface="SimSun" pitchFamily="2" charset="-122"/>
        </a:defRPr>
      </a:lvl5pPr>
      <a:lvl6pPr marL="456626" algn="ctr" rtl="0" fontAlgn="base">
        <a:spcBef>
          <a:spcPct val="0"/>
        </a:spcBef>
        <a:spcAft>
          <a:spcPct val="0"/>
        </a:spcAft>
        <a:defRPr sz="4400">
          <a:solidFill>
            <a:schemeClr val="tx1"/>
          </a:solidFill>
          <a:latin typeface="Calibri" pitchFamily="34" charset="0"/>
          <a:ea typeface="宋体" pitchFamily="2" charset="-122"/>
        </a:defRPr>
      </a:lvl6pPr>
      <a:lvl7pPr marL="913320" algn="ctr" rtl="0" fontAlgn="base">
        <a:spcBef>
          <a:spcPct val="0"/>
        </a:spcBef>
        <a:spcAft>
          <a:spcPct val="0"/>
        </a:spcAft>
        <a:defRPr sz="4400">
          <a:solidFill>
            <a:schemeClr val="tx1"/>
          </a:solidFill>
          <a:latin typeface="Calibri" pitchFamily="34" charset="0"/>
          <a:ea typeface="宋体" pitchFamily="2" charset="-122"/>
        </a:defRPr>
      </a:lvl7pPr>
      <a:lvl8pPr marL="1369968" algn="ctr" rtl="0" fontAlgn="base">
        <a:spcBef>
          <a:spcPct val="0"/>
        </a:spcBef>
        <a:spcAft>
          <a:spcPct val="0"/>
        </a:spcAft>
        <a:defRPr sz="4400">
          <a:solidFill>
            <a:schemeClr val="tx1"/>
          </a:solidFill>
          <a:latin typeface="Calibri" pitchFamily="34" charset="0"/>
          <a:ea typeface="宋体" pitchFamily="2" charset="-122"/>
        </a:defRPr>
      </a:lvl8pPr>
      <a:lvl9pPr marL="1826639" algn="ctr" rtl="0" fontAlgn="base">
        <a:spcBef>
          <a:spcPct val="0"/>
        </a:spcBef>
        <a:spcAft>
          <a:spcPct val="0"/>
        </a:spcAft>
        <a:defRPr sz="4400">
          <a:solidFill>
            <a:schemeClr val="tx1"/>
          </a:solidFill>
          <a:latin typeface="Calibri" pitchFamily="34" charset="0"/>
          <a:ea typeface="宋体" pitchFamily="2" charset="-122"/>
        </a:defRPr>
      </a:lvl9pPr>
    </p:titleStyle>
    <p:bodyStyle>
      <a:lvl1pPr marL="342470" indent="-342470" algn="l" rtl="0" eaLnBrk="0" fontAlgn="base" hangingPunct="0">
        <a:spcBef>
          <a:spcPct val="20000"/>
        </a:spcBef>
        <a:spcAft>
          <a:spcPct val="0"/>
        </a:spcAft>
        <a:buFont typeface="Arial" charset="0"/>
        <a:buChar char="•"/>
        <a:defRPr sz="3200" kern="1200">
          <a:solidFill>
            <a:schemeClr val="tx1"/>
          </a:solidFill>
          <a:latin typeface="+mn-lt"/>
          <a:ea typeface="SimSun" pitchFamily="2" charset="-122"/>
          <a:cs typeface="+mn-cs"/>
        </a:defRPr>
      </a:lvl1pPr>
      <a:lvl2pPr marL="742085" indent="-285414" algn="l" rtl="0" eaLnBrk="0" fontAlgn="base" hangingPunct="0">
        <a:spcBef>
          <a:spcPct val="20000"/>
        </a:spcBef>
        <a:spcAft>
          <a:spcPct val="0"/>
        </a:spcAft>
        <a:buFont typeface="Arial" charset="0"/>
        <a:buChar char="–"/>
        <a:defRPr sz="2800" kern="1200">
          <a:solidFill>
            <a:schemeClr val="tx1"/>
          </a:solidFill>
          <a:latin typeface="+mn-lt"/>
          <a:ea typeface="SimSun" pitchFamily="2" charset="-122"/>
          <a:cs typeface="+mn-cs"/>
        </a:defRPr>
      </a:lvl2pPr>
      <a:lvl3pPr marL="1141633" indent="-228312" algn="l" rtl="0" eaLnBrk="0" fontAlgn="base" hangingPunct="0">
        <a:spcBef>
          <a:spcPct val="20000"/>
        </a:spcBef>
        <a:spcAft>
          <a:spcPct val="0"/>
        </a:spcAft>
        <a:buFont typeface="Arial" charset="0"/>
        <a:buChar char="•"/>
        <a:defRPr sz="2400" kern="1200">
          <a:solidFill>
            <a:schemeClr val="tx1"/>
          </a:solidFill>
          <a:latin typeface="+mn-lt"/>
          <a:ea typeface="SimSun" pitchFamily="2" charset="-122"/>
          <a:cs typeface="+mn-cs"/>
        </a:defRPr>
      </a:lvl3pPr>
      <a:lvl4pPr marL="1598280" indent="-228312" algn="l" rtl="0" eaLnBrk="0" fontAlgn="base" hangingPunct="0">
        <a:spcBef>
          <a:spcPct val="20000"/>
        </a:spcBef>
        <a:spcAft>
          <a:spcPct val="0"/>
        </a:spcAft>
        <a:buFont typeface="Arial" charset="0"/>
        <a:buChar char="–"/>
        <a:defRPr sz="2000" kern="1200">
          <a:solidFill>
            <a:schemeClr val="tx1"/>
          </a:solidFill>
          <a:latin typeface="+mn-lt"/>
          <a:ea typeface="SimSun" pitchFamily="2" charset="-122"/>
          <a:cs typeface="+mn-cs"/>
        </a:defRPr>
      </a:lvl4pPr>
      <a:lvl5pPr marL="2054951" indent="-228312" algn="l" rtl="0" eaLnBrk="0" fontAlgn="base" hangingPunct="0">
        <a:spcBef>
          <a:spcPct val="20000"/>
        </a:spcBef>
        <a:spcAft>
          <a:spcPct val="0"/>
        </a:spcAft>
        <a:buFont typeface="Arial" charset="0"/>
        <a:buChar char="»"/>
        <a:defRPr sz="2000" kern="1200">
          <a:solidFill>
            <a:schemeClr val="tx1"/>
          </a:solidFill>
          <a:latin typeface="+mn-lt"/>
          <a:ea typeface="SimSun" pitchFamily="2" charset="-122"/>
          <a:cs typeface="+mn-cs"/>
        </a:defRPr>
      </a:lvl5pPr>
      <a:lvl6pPr marL="2511576" indent="-228312" algn="l" defTabSz="91332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8248" indent="-228312" algn="l" defTabSz="91332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4897" indent="-228312" algn="l" defTabSz="91332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1544" indent="-228312" algn="l" defTabSz="91332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3320" rtl="0" eaLnBrk="1" latinLnBrk="0" hangingPunct="1">
        <a:defRPr sz="1800" kern="1200">
          <a:solidFill>
            <a:schemeClr val="tx1"/>
          </a:solidFill>
          <a:latin typeface="+mn-lt"/>
          <a:ea typeface="+mn-ea"/>
          <a:cs typeface="+mn-cs"/>
        </a:defRPr>
      </a:lvl1pPr>
      <a:lvl2pPr marL="456626" algn="l" defTabSz="913320" rtl="0" eaLnBrk="1" latinLnBrk="0" hangingPunct="1">
        <a:defRPr sz="1800" kern="1200">
          <a:solidFill>
            <a:schemeClr val="tx1"/>
          </a:solidFill>
          <a:latin typeface="+mn-lt"/>
          <a:ea typeface="+mn-ea"/>
          <a:cs typeface="+mn-cs"/>
        </a:defRPr>
      </a:lvl2pPr>
      <a:lvl3pPr marL="913320" algn="l" defTabSz="913320" rtl="0" eaLnBrk="1" latinLnBrk="0" hangingPunct="1">
        <a:defRPr sz="1800" kern="1200">
          <a:solidFill>
            <a:schemeClr val="tx1"/>
          </a:solidFill>
          <a:latin typeface="+mn-lt"/>
          <a:ea typeface="+mn-ea"/>
          <a:cs typeface="+mn-cs"/>
        </a:defRPr>
      </a:lvl3pPr>
      <a:lvl4pPr marL="1369968" algn="l" defTabSz="913320" rtl="0" eaLnBrk="1" latinLnBrk="0" hangingPunct="1">
        <a:defRPr sz="1800" kern="1200">
          <a:solidFill>
            <a:schemeClr val="tx1"/>
          </a:solidFill>
          <a:latin typeface="+mn-lt"/>
          <a:ea typeface="+mn-ea"/>
          <a:cs typeface="+mn-cs"/>
        </a:defRPr>
      </a:lvl4pPr>
      <a:lvl5pPr marL="1826639" algn="l" defTabSz="913320" rtl="0" eaLnBrk="1" latinLnBrk="0" hangingPunct="1">
        <a:defRPr sz="1800" kern="1200">
          <a:solidFill>
            <a:schemeClr val="tx1"/>
          </a:solidFill>
          <a:latin typeface="+mn-lt"/>
          <a:ea typeface="+mn-ea"/>
          <a:cs typeface="+mn-cs"/>
        </a:defRPr>
      </a:lvl5pPr>
      <a:lvl6pPr marL="2283264" algn="l" defTabSz="913320" rtl="0" eaLnBrk="1" latinLnBrk="0" hangingPunct="1">
        <a:defRPr sz="1800" kern="1200">
          <a:solidFill>
            <a:schemeClr val="tx1"/>
          </a:solidFill>
          <a:latin typeface="+mn-lt"/>
          <a:ea typeface="+mn-ea"/>
          <a:cs typeface="+mn-cs"/>
        </a:defRPr>
      </a:lvl6pPr>
      <a:lvl7pPr marL="2739890" algn="l" defTabSz="913320" rtl="0" eaLnBrk="1" latinLnBrk="0" hangingPunct="1">
        <a:defRPr sz="1800" kern="1200">
          <a:solidFill>
            <a:schemeClr val="tx1"/>
          </a:solidFill>
          <a:latin typeface="+mn-lt"/>
          <a:ea typeface="+mn-ea"/>
          <a:cs typeface="+mn-cs"/>
        </a:defRPr>
      </a:lvl7pPr>
      <a:lvl8pPr marL="3196560" algn="l" defTabSz="913320" rtl="0" eaLnBrk="1" latinLnBrk="0" hangingPunct="1">
        <a:defRPr sz="1800" kern="1200">
          <a:solidFill>
            <a:schemeClr val="tx1"/>
          </a:solidFill>
          <a:latin typeface="+mn-lt"/>
          <a:ea typeface="+mn-ea"/>
          <a:cs typeface="+mn-cs"/>
        </a:defRPr>
      </a:lvl8pPr>
      <a:lvl9pPr marL="3653218" algn="l" defTabSz="91332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6"/>
            </p:custDataLst>
            <p:extLst>
              <p:ext uri="{D42A27DB-BD31-4B8C-83A1-F6EECF244321}">
                <p14:modId xmlns:p14="http://schemas.microsoft.com/office/powerpoint/2010/main" val="3060864856"/>
              </p:ext>
            </p:extLst>
          </p:nvPr>
        </p:nvGraphicFramePr>
        <p:xfrm>
          <a:off x="0" y="3"/>
          <a:ext cx="161984" cy="121481"/>
        </p:xfrm>
        <a:graphic>
          <a:graphicData uri="http://schemas.openxmlformats.org/presentationml/2006/ole">
            <mc:AlternateContent xmlns:mc="http://schemas.openxmlformats.org/markup-compatibility/2006">
              <mc:Choice xmlns:v="urn:schemas-microsoft-com:vml" Requires="v">
                <p:oleObj spid="_x0000_s3250" name="think-cell Slide" r:id="rId23" imgW="360" imgH="360" progId="">
                  <p:embed/>
                </p:oleObj>
              </mc:Choice>
              <mc:Fallback>
                <p:oleObj name="think-cell Slide" r:id="rId23" imgW="360" imgH="360" progId="">
                  <p:embed/>
                  <p:pic>
                    <p:nvPicPr>
                      <p:cNvPr id="0" name="Picture 144"/>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0" y="3"/>
                        <a:ext cx="161984" cy="12148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Rectangle 5" hidden="1"/>
          <p:cNvSpPr/>
          <p:nvPr userDrawn="1">
            <p:custDataLst>
              <p:tags r:id="rId7"/>
            </p:custDataLst>
          </p:nvPr>
        </p:nvSpPr>
        <p:spPr bwMode="auto">
          <a:xfrm>
            <a:off x="0" y="3"/>
            <a:ext cx="161984" cy="121481"/>
          </a:xfrm>
          <a:prstGeom prst="rect">
            <a:avLst/>
          </a:prstGeom>
          <a:solidFill>
            <a:schemeClr val="bg2"/>
          </a:solidFill>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fontAlgn="base">
              <a:spcBef>
                <a:spcPct val="0"/>
              </a:spcBef>
              <a:spcAft>
                <a:spcPct val="0"/>
              </a:spcAft>
            </a:pPr>
            <a:endParaRPr lang="x-none" sz="1600" dirty="0" smtClean="0">
              <a:solidFill>
                <a:srgbClr val="000000"/>
              </a:solidFill>
              <a:latin typeface="Arial" panose="020B0604020202020204" pitchFamily="34" charset="0"/>
              <a:sym typeface="Arial" panose="020B0604020202020204" pitchFamily="34" charset="0"/>
            </a:endParaRPr>
          </a:p>
        </p:txBody>
      </p:sp>
      <p:grpSp>
        <p:nvGrpSpPr>
          <p:cNvPr id="4" name="Group 3"/>
          <p:cNvGrpSpPr/>
          <p:nvPr userDrawn="1"/>
        </p:nvGrpSpPr>
        <p:grpSpPr>
          <a:xfrm>
            <a:off x="6" y="4805233"/>
            <a:ext cx="9143999" cy="379940"/>
            <a:chOff x="0" y="6406976"/>
            <a:chExt cx="12191999" cy="506587"/>
          </a:xfrm>
        </p:grpSpPr>
        <p:pic>
          <p:nvPicPr>
            <p:cNvPr id="62" name="Picture 2" descr="sub_header"/>
            <p:cNvPicPr>
              <a:picLocks noChangeAspect="1" noChangeArrowheads="1"/>
            </p:cNvPicPr>
            <p:nvPr userDrawn="1"/>
          </p:nvPicPr>
          <p:blipFill rotWithShape="1">
            <a:blip r:embed="rId25" cstate="screen">
              <a:extLst>
                <a:ext uri="{28A0092B-C50C-407E-A947-70E740481C1C}">
                  <a14:useLocalDpi xmlns:a14="http://schemas.microsoft.com/office/drawing/2010/main"/>
                </a:ext>
              </a:extLst>
            </a:blip>
            <a:srcRect/>
            <a:stretch/>
          </p:blipFill>
          <p:spPr bwMode="auto">
            <a:xfrm>
              <a:off x="0" y="6761139"/>
              <a:ext cx="12191999" cy="152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 name="Picture 2" descr="sub_header"/>
            <p:cNvPicPr>
              <a:picLocks noChangeAspect="1" noChangeArrowheads="1"/>
            </p:cNvPicPr>
            <p:nvPr userDrawn="1"/>
          </p:nvPicPr>
          <p:blipFill rotWithShape="1">
            <a:blip r:embed="rId26" cstate="screen">
              <a:duotone>
                <a:schemeClr val="accent2">
                  <a:shade val="45000"/>
                  <a:satMod val="135000"/>
                </a:schemeClr>
                <a:prstClr val="white"/>
              </a:duotone>
              <a:extLst>
                <a:ext uri="{28A0092B-C50C-407E-A947-70E740481C1C}">
                  <a14:useLocalDpi xmlns:a14="http://schemas.microsoft.com/office/drawing/2010/main"/>
                </a:ext>
              </a:extLst>
            </a:blip>
            <a:srcRect/>
            <a:stretch/>
          </p:blipFill>
          <p:spPr bwMode="auto">
            <a:xfrm>
              <a:off x="0" y="6406976"/>
              <a:ext cx="12191999" cy="34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60" name="Picture 12" descr="foxconn_logo"/>
          <p:cNvPicPr>
            <a:picLocks noChangeAspect="1" noChangeArrowheads="1"/>
          </p:cNvPicPr>
          <p:nvPr userDrawn="1"/>
        </p:nvPicPr>
        <p:blipFill>
          <a:blip r:embed="rId27" cstate="print">
            <a:lum bright="96000" contrast="-70000"/>
          </a:blip>
          <a:srcRect/>
          <a:stretch>
            <a:fillRect/>
          </a:stretch>
        </p:blipFill>
        <p:spPr bwMode="auto">
          <a:xfrm>
            <a:off x="684687" y="1771656"/>
            <a:ext cx="7848600" cy="1966913"/>
          </a:xfrm>
          <a:prstGeom prst="rect">
            <a:avLst/>
          </a:prstGeom>
          <a:solidFill>
            <a:srgbClr val="EAEAEA">
              <a:alpha val="0"/>
            </a:srgbClr>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1033" name="doc id"/>
          <p:cNvSpPr>
            <a:spLocks noChangeArrowheads="1"/>
          </p:cNvSpPr>
          <p:nvPr/>
        </p:nvSpPr>
        <p:spPr bwMode="gray">
          <a:xfrm flipH="1">
            <a:off x="7993504" y="38877"/>
            <a:ext cx="923672" cy="769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algn="r" defTabSz="911630" fontAlgn="base">
              <a:spcBef>
                <a:spcPct val="0"/>
              </a:spcBef>
              <a:spcAft>
                <a:spcPct val="0"/>
              </a:spcAft>
            </a:pPr>
            <a:endParaRPr lang="x-none" sz="500" dirty="0">
              <a:solidFill>
                <a:srgbClr val="808080"/>
              </a:solidFill>
            </a:endParaRPr>
          </a:p>
        </p:txBody>
      </p:sp>
      <p:sp>
        <p:nvSpPr>
          <p:cNvPr id="1034" name="Working Draft"/>
          <p:cNvSpPr txBox="1">
            <a:spLocks noChangeArrowheads="1"/>
          </p:cNvSpPr>
          <p:nvPr/>
        </p:nvSpPr>
        <p:spPr bwMode="gray">
          <a:xfrm rot="5400000">
            <a:off x="8340158" y="1481864"/>
            <a:ext cx="1465145" cy="769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eaLnBrk="0" hangingPunct="0">
              <a:defRPr lang="x-none" sz="1600">
                <a:solidFill>
                  <a:schemeClr val="tx1"/>
                </a:solidFill>
                <a:latin typeface="Arial" charset="0"/>
              </a:defRPr>
            </a:lvl1pPr>
            <a:lvl2pPr marL="742950" indent="-285750" eaLnBrk="0" hangingPunct="0">
              <a:defRPr lang="x-none" sz="1600">
                <a:solidFill>
                  <a:schemeClr val="tx1"/>
                </a:solidFill>
                <a:latin typeface="Arial" charset="0"/>
              </a:defRPr>
            </a:lvl2pPr>
            <a:lvl3pPr marL="1143000" indent="-228600" eaLnBrk="0" hangingPunct="0">
              <a:defRPr lang="x-none" sz="1600">
                <a:solidFill>
                  <a:schemeClr val="tx1"/>
                </a:solidFill>
                <a:latin typeface="Arial" charset="0"/>
              </a:defRPr>
            </a:lvl3pPr>
            <a:lvl4pPr marL="1600200" indent="-228600" eaLnBrk="0" hangingPunct="0">
              <a:defRPr lang="x-none" sz="1600">
                <a:solidFill>
                  <a:schemeClr val="tx1"/>
                </a:solidFill>
                <a:latin typeface="Arial" charset="0"/>
              </a:defRPr>
            </a:lvl4pPr>
            <a:lvl5pPr marL="2057400" indent="-228600" eaLnBrk="0" hangingPunct="0">
              <a:defRPr lang="x-none" sz="1600">
                <a:solidFill>
                  <a:schemeClr val="tx1"/>
                </a:solidFill>
                <a:latin typeface="Arial" charset="0"/>
              </a:defRPr>
            </a:lvl5pPr>
            <a:lvl6pPr marL="2514600" indent="-228600" eaLnBrk="0" fontAlgn="base" hangingPunct="0">
              <a:spcBef>
                <a:spcPct val="0"/>
              </a:spcBef>
              <a:spcAft>
                <a:spcPct val="0"/>
              </a:spcAft>
              <a:defRPr lang="x-none" sz="1600">
                <a:solidFill>
                  <a:schemeClr val="tx1"/>
                </a:solidFill>
                <a:latin typeface="Arial" charset="0"/>
              </a:defRPr>
            </a:lvl6pPr>
            <a:lvl7pPr marL="2971800" indent="-228600" eaLnBrk="0" fontAlgn="base" hangingPunct="0">
              <a:spcBef>
                <a:spcPct val="0"/>
              </a:spcBef>
              <a:spcAft>
                <a:spcPct val="0"/>
              </a:spcAft>
              <a:defRPr lang="x-none" sz="1600">
                <a:solidFill>
                  <a:schemeClr val="tx1"/>
                </a:solidFill>
                <a:latin typeface="Arial" charset="0"/>
              </a:defRPr>
            </a:lvl7pPr>
            <a:lvl8pPr marL="3429000" indent="-228600" eaLnBrk="0" fontAlgn="base" hangingPunct="0">
              <a:spcBef>
                <a:spcPct val="0"/>
              </a:spcBef>
              <a:spcAft>
                <a:spcPct val="0"/>
              </a:spcAft>
              <a:defRPr lang="x-none" sz="1600">
                <a:solidFill>
                  <a:schemeClr val="tx1"/>
                </a:solidFill>
                <a:latin typeface="Arial" charset="0"/>
              </a:defRPr>
            </a:lvl8pPr>
            <a:lvl9pPr marL="3886200" indent="-228600" eaLnBrk="0" fontAlgn="base" hangingPunct="0">
              <a:spcBef>
                <a:spcPct val="0"/>
              </a:spcBef>
              <a:spcAft>
                <a:spcPct val="0"/>
              </a:spcAft>
              <a:defRPr lang="x-none" sz="1600">
                <a:solidFill>
                  <a:schemeClr val="tx1"/>
                </a:solidFill>
                <a:latin typeface="Arial" charset="0"/>
              </a:defRPr>
            </a:lvl9pPr>
          </a:lstStyle>
          <a:p>
            <a:pPr fontAlgn="base" hangingPunct="1">
              <a:spcBef>
                <a:spcPct val="0"/>
              </a:spcBef>
              <a:spcAft>
                <a:spcPct val="0"/>
              </a:spcAft>
              <a:defRPr lang="x-none"/>
            </a:pPr>
            <a:r>
              <a:rPr lang="en-US" sz="500" smtClean="0">
                <a:solidFill>
                  <a:srgbClr val="808080"/>
                </a:solidFill>
                <a:latin typeface="Calibri"/>
              </a:rPr>
              <a:t>Last Modified 9/14/2017 4:10 PM Central Standard Time</a:t>
            </a:r>
            <a:endParaRPr sz="500" dirty="0" smtClean="0">
              <a:solidFill>
                <a:srgbClr val="808080"/>
              </a:solidFill>
              <a:latin typeface="Calibri"/>
            </a:endParaRPr>
          </a:p>
        </p:txBody>
      </p:sp>
      <p:sp>
        <p:nvSpPr>
          <p:cNvPr id="1035" name="Printed"/>
          <p:cNvSpPr txBox="1">
            <a:spLocks noChangeArrowheads="1"/>
          </p:cNvSpPr>
          <p:nvPr/>
        </p:nvSpPr>
        <p:spPr bwMode="gray">
          <a:xfrm rot="5400000">
            <a:off x="8977347" y="3145350"/>
            <a:ext cx="190758" cy="769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eaLnBrk="0" hangingPunct="0">
              <a:defRPr lang="x-none" sz="1600">
                <a:solidFill>
                  <a:schemeClr val="tx1"/>
                </a:solidFill>
                <a:latin typeface="Arial" charset="0"/>
              </a:defRPr>
            </a:lvl1pPr>
            <a:lvl2pPr marL="742950" indent="-285750" eaLnBrk="0" hangingPunct="0">
              <a:defRPr lang="x-none" sz="1600">
                <a:solidFill>
                  <a:schemeClr val="tx1"/>
                </a:solidFill>
                <a:latin typeface="Arial" charset="0"/>
              </a:defRPr>
            </a:lvl2pPr>
            <a:lvl3pPr marL="1143000" indent="-228600" eaLnBrk="0" hangingPunct="0">
              <a:defRPr lang="x-none" sz="1600">
                <a:solidFill>
                  <a:schemeClr val="tx1"/>
                </a:solidFill>
                <a:latin typeface="Arial" charset="0"/>
              </a:defRPr>
            </a:lvl3pPr>
            <a:lvl4pPr marL="1600200" indent="-228600" eaLnBrk="0" hangingPunct="0">
              <a:defRPr lang="x-none" sz="1600">
                <a:solidFill>
                  <a:schemeClr val="tx1"/>
                </a:solidFill>
                <a:latin typeface="Arial" charset="0"/>
              </a:defRPr>
            </a:lvl4pPr>
            <a:lvl5pPr marL="2057400" indent="-228600" eaLnBrk="0" hangingPunct="0">
              <a:defRPr lang="x-none" sz="1600">
                <a:solidFill>
                  <a:schemeClr val="tx1"/>
                </a:solidFill>
                <a:latin typeface="Arial" charset="0"/>
              </a:defRPr>
            </a:lvl5pPr>
            <a:lvl6pPr marL="2514600" indent="-228600" eaLnBrk="0" fontAlgn="base" hangingPunct="0">
              <a:spcBef>
                <a:spcPct val="0"/>
              </a:spcBef>
              <a:spcAft>
                <a:spcPct val="0"/>
              </a:spcAft>
              <a:defRPr lang="x-none" sz="1600">
                <a:solidFill>
                  <a:schemeClr val="tx1"/>
                </a:solidFill>
                <a:latin typeface="Arial" charset="0"/>
              </a:defRPr>
            </a:lvl6pPr>
            <a:lvl7pPr marL="2971800" indent="-228600" eaLnBrk="0" fontAlgn="base" hangingPunct="0">
              <a:spcBef>
                <a:spcPct val="0"/>
              </a:spcBef>
              <a:spcAft>
                <a:spcPct val="0"/>
              </a:spcAft>
              <a:defRPr lang="x-none" sz="1600">
                <a:solidFill>
                  <a:schemeClr val="tx1"/>
                </a:solidFill>
                <a:latin typeface="Arial" charset="0"/>
              </a:defRPr>
            </a:lvl7pPr>
            <a:lvl8pPr marL="3429000" indent="-228600" eaLnBrk="0" fontAlgn="base" hangingPunct="0">
              <a:spcBef>
                <a:spcPct val="0"/>
              </a:spcBef>
              <a:spcAft>
                <a:spcPct val="0"/>
              </a:spcAft>
              <a:defRPr lang="x-none" sz="1600">
                <a:solidFill>
                  <a:schemeClr val="tx1"/>
                </a:solidFill>
                <a:latin typeface="Arial" charset="0"/>
              </a:defRPr>
            </a:lvl8pPr>
            <a:lvl9pPr marL="3886200" indent="-228600" eaLnBrk="0" fontAlgn="base" hangingPunct="0">
              <a:spcBef>
                <a:spcPct val="0"/>
              </a:spcBef>
              <a:spcAft>
                <a:spcPct val="0"/>
              </a:spcAft>
              <a:defRPr lang="x-none" sz="1600">
                <a:solidFill>
                  <a:schemeClr val="tx1"/>
                </a:solidFill>
                <a:latin typeface="Arial" charset="0"/>
              </a:defRPr>
            </a:lvl9pPr>
          </a:lstStyle>
          <a:p>
            <a:pPr fontAlgn="base" hangingPunct="1">
              <a:spcBef>
                <a:spcPct val="0"/>
              </a:spcBef>
              <a:spcAft>
                <a:spcPct val="0"/>
              </a:spcAft>
              <a:defRPr lang="x-none"/>
            </a:pPr>
            <a:r>
              <a:rPr sz="500" dirty="0" smtClean="0">
                <a:solidFill>
                  <a:srgbClr val="808080"/>
                </a:solidFill>
                <a:latin typeface="Calibri"/>
              </a:rPr>
              <a:t>Printed</a:t>
            </a:r>
          </a:p>
        </p:txBody>
      </p:sp>
      <p:sp>
        <p:nvSpPr>
          <p:cNvPr id="19" name="Title Placeholder 2"/>
          <p:cNvSpPr>
            <a:spLocks noGrp="1" noChangeArrowheads="1"/>
          </p:cNvSpPr>
          <p:nvPr>
            <p:ph type="title"/>
          </p:nvPr>
        </p:nvSpPr>
        <p:spPr bwMode="gray">
          <a:xfrm>
            <a:off x="121490" y="176234"/>
            <a:ext cx="8794113" cy="2308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p>
            <a:pPr lvl="0" latinLnBrk="0"/>
            <a:endParaRPr lang="x-none" noProof="0" dirty="0" smtClean="0"/>
          </a:p>
        </p:txBody>
      </p:sp>
      <p:sp>
        <p:nvSpPr>
          <p:cNvPr id="10" name="1. On-page tracker" hidden="1"/>
          <p:cNvSpPr>
            <a:spLocks noChangeArrowheads="1"/>
          </p:cNvSpPr>
          <p:nvPr userDrawn="1"/>
        </p:nvSpPr>
        <p:spPr bwMode="gray">
          <a:xfrm>
            <a:off x="121491" y="58062"/>
            <a:ext cx="283732" cy="923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fontAlgn="base">
              <a:spcBef>
                <a:spcPct val="0"/>
              </a:spcBef>
              <a:spcAft>
                <a:spcPct val="0"/>
              </a:spcAft>
            </a:pPr>
            <a:r>
              <a:rPr lang="x-none" sz="600" cap="all" dirty="0">
                <a:solidFill>
                  <a:srgbClr val="808080"/>
                </a:solidFill>
              </a:rPr>
              <a:t>TRACKER</a:t>
            </a:r>
          </a:p>
        </p:txBody>
      </p:sp>
      <p:sp>
        <p:nvSpPr>
          <p:cNvPr id="11" name="3. Unit of measure" hidden="1"/>
          <p:cNvSpPr txBox="1">
            <a:spLocks noChangeArrowheads="1"/>
          </p:cNvSpPr>
          <p:nvPr userDrawn="1"/>
        </p:nvSpPr>
        <p:spPr bwMode="gray">
          <a:xfrm>
            <a:off x="121490" y="417126"/>
            <a:ext cx="8794113"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defTabSz="895350">
              <a:defRPr lang="x-none" sz="2400">
                <a:solidFill>
                  <a:schemeClr val="tx1"/>
                </a:solidFill>
                <a:latin typeface="Arial" charset="0"/>
              </a:defRPr>
            </a:lvl1pPr>
            <a:lvl2pPr marL="447675" defTabSz="895350">
              <a:defRPr lang="x-none" sz="2400">
                <a:solidFill>
                  <a:schemeClr val="tx1"/>
                </a:solidFill>
                <a:latin typeface="Arial" charset="0"/>
              </a:defRPr>
            </a:lvl2pPr>
            <a:lvl3pPr marL="895350" defTabSz="895350">
              <a:defRPr lang="x-none" sz="2400">
                <a:solidFill>
                  <a:schemeClr val="tx1"/>
                </a:solidFill>
                <a:latin typeface="Arial" charset="0"/>
              </a:defRPr>
            </a:lvl3pPr>
            <a:lvl4pPr marL="1344613" defTabSz="895350">
              <a:defRPr lang="x-none" sz="2400">
                <a:solidFill>
                  <a:schemeClr val="tx1"/>
                </a:solidFill>
                <a:latin typeface="Arial" charset="0"/>
              </a:defRPr>
            </a:lvl4pPr>
            <a:lvl5pPr marL="1792288" defTabSz="895350">
              <a:defRPr lang="x-none" sz="2400">
                <a:solidFill>
                  <a:schemeClr val="tx1"/>
                </a:solidFill>
                <a:latin typeface="Arial" charset="0"/>
              </a:defRPr>
            </a:lvl5pPr>
            <a:lvl6pPr marL="2249488" defTabSz="895350" fontAlgn="base">
              <a:spcBef>
                <a:spcPct val="0"/>
              </a:spcBef>
              <a:spcAft>
                <a:spcPct val="0"/>
              </a:spcAft>
              <a:defRPr lang="x-none" sz="2400">
                <a:solidFill>
                  <a:schemeClr val="tx1"/>
                </a:solidFill>
                <a:latin typeface="Arial" charset="0"/>
              </a:defRPr>
            </a:lvl6pPr>
            <a:lvl7pPr marL="2706688" defTabSz="895350" fontAlgn="base">
              <a:spcBef>
                <a:spcPct val="0"/>
              </a:spcBef>
              <a:spcAft>
                <a:spcPct val="0"/>
              </a:spcAft>
              <a:defRPr lang="x-none" sz="2400">
                <a:solidFill>
                  <a:schemeClr val="tx1"/>
                </a:solidFill>
                <a:latin typeface="Arial" charset="0"/>
              </a:defRPr>
            </a:lvl7pPr>
            <a:lvl8pPr marL="3163888" defTabSz="895350" fontAlgn="base">
              <a:spcBef>
                <a:spcPct val="0"/>
              </a:spcBef>
              <a:spcAft>
                <a:spcPct val="0"/>
              </a:spcAft>
              <a:defRPr lang="x-none" sz="2400">
                <a:solidFill>
                  <a:schemeClr val="tx1"/>
                </a:solidFill>
                <a:latin typeface="Arial" charset="0"/>
              </a:defRPr>
            </a:lvl8pPr>
            <a:lvl9pPr marL="3621088" defTabSz="895350" fontAlgn="base">
              <a:spcBef>
                <a:spcPct val="0"/>
              </a:spcBef>
              <a:spcAft>
                <a:spcPct val="0"/>
              </a:spcAft>
              <a:defRPr lang="x-none" sz="2400">
                <a:solidFill>
                  <a:schemeClr val="tx1"/>
                </a:solidFill>
                <a:latin typeface="Arial" charset="0"/>
              </a:defRPr>
            </a:lvl9pPr>
          </a:lstStyle>
          <a:p>
            <a:pPr fontAlgn="base">
              <a:spcBef>
                <a:spcPct val="0"/>
              </a:spcBef>
              <a:spcAft>
                <a:spcPct val="0"/>
              </a:spcAft>
              <a:defRPr lang="x-none"/>
            </a:pPr>
            <a:r>
              <a:rPr sz="1200" dirty="0" smtClean="0">
                <a:solidFill>
                  <a:srgbClr val="808080"/>
                </a:solidFill>
                <a:latin typeface="Calibri"/>
              </a:rPr>
              <a:t>Unit of measure</a:t>
            </a:r>
          </a:p>
        </p:txBody>
      </p:sp>
      <p:grpSp>
        <p:nvGrpSpPr>
          <p:cNvPr id="5" name="Slide Elements" hidden="1"/>
          <p:cNvGrpSpPr>
            <a:grpSpLocks/>
          </p:cNvGrpSpPr>
          <p:nvPr userDrawn="1"/>
        </p:nvGrpSpPr>
        <p:grpSpPr bwMode="gray">
          <a:xfrm>
            <a:off x="121491" y="4546150"/>
            <a:ext cx="8795732" cy="217451"/>
            <a:chOff x="75" y="3962"/>
            <a:chExt cx="5430" cy="179"/>
          </a:xfrm>
        </p:grpSpPr>
        <p:sp>
          <p:nvSpPr>
            <p:cNvPr id="13" name="4. Footnote"/>
            <p:cNvSpPr txBox="1">
              <a:spLocks noChangeArrowheads="1"/>
            </p:cNvSpPr>
            <p:nvPr/>
          </p:nvSpPr>
          <p:spPr bwMode="gray">
            <a:xfrm>
              <a:off x="75" y="3962"/>
              <a:ext cx="5385" cy="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b">
              <a:spAutoFit/>
            </a:bodyPr>
            <a:lstStyle>
              <a:lvl1pPr marL="104775" indent="-104775" defTabSz="895350">
                <a:defRPr lang="x-none" sz="2400">
                  <a:solidFill>
                    <a:schemeClr val="tx1"/>
                  </a:solidFill>
                  <a:latin typeface="Arial" charset="0"/>
                </a:defRPr>
              </a:lvl1pPr>
              <a:lvl2pPr marL="1031875" defTabSz="895350">
                <a:defRPr lang="x-none" sz="2400">
                  <a:solidFill>
                    <a:schemeClr val="tx1"/>
                  </a:solidFill>
                  <a:latin typeface="Arial" charset="0"/>
                </a:defRPr>
              </a:lvl2pPr>
              <a:lvl3pPr marL="1217613" defTabSz="895350">
                <a:defRPr lang="x-none" sz="2400">
                  <a:solidFill>
                    <a:schemeClr val="tx1"/>
                  </a:solidFill>
                  <a:latin typeface="Arial" charset="0"/>
                </a:defRPr>
              </a:lvl3pPr>
              <a:lvl4pPr marL="1404938" defTabSz="895350">
                <a:defRPr lang="x-none" sz="2400">
                  <a:solidFill>
                    <a:schemeClr val="tx1"/>
                  </a:solidFill>
                  <a:latin typeface="Arial" charset="0"/>
                </a:defRPr>
              </a:lvl4pPr>
              <a:lvl5pPr marL="1792288" defTabSz="895350">
                <a:defRPr lang="x-none" sz="2400">
                  <a:solidFill>
                    <a:schemeClr val="tx1"/>
                  </a:solidFill>
                  <a:latin typeface="Arial" charset="0"/>
                </a:defRPr>
              </a:lvl5pPr>
              <a:lvl6pPr marL="2249488" defTabSz="895350" fontAlgn="base">
                <a:spcBef>
                  <a:spcPct val="0"/>
                </a:spcBef>
                <a:spcAft>
                  <a:spcPct val="0"/>
                </a:spcAft>
                <a:defRPr lang="x-none" sz="2400">
                  <a:solidFill>
                    <a:schemeClr val="tx1"/>
                  </a:solidFill>
                  <a:latin typeface="Arial" charset="0"/>
                </a:defRPr>
              </a:lvl6pPr>
              <a:lvl7pPr marL="2706688" defTabSz="895350" fontAlgn="base">
                <a:spcBef>
                  <a:spcPct val="0"/>
                </a:spcBef>
                <a:spcAft>
                  <a:spcPct val="0"/>
                </a:spcAft>
                <a:defRPr lang="x-none" sz="2400">
                  <a:solidFill>
                    <a:schemeClr val="tx1"/>
                  </a:solidFill>
                  <a:latin typeface="Arial" charset="0"/>
                </a:defRPr>
              </a:lvl7pPr>
              <a:lvl8pPr marL="3163888" defTabSz="895350" fontAlgn="base">
                <a:spcBef>
                  <a:spcPct val="0"/>
                </a:spcBef>
                <a:spcAft>
                  <a:spcPct val="0"/>
                </a:spcAft>
                <a:defRPr lang="x-none" sz="2400">
                  <a:solidFill>
                    <a:schemeClr val="tx1"/>
                  </a:solidFill>
                  <a:latin typeface="Arial" charset="0"/>
                </a:defRPr>
              </a:lvl8pPr>
              <a:lvl9pPr marL="3621088" defTabSz="895350" fontAlgn="base">
                <a:spcBef>
                  <a:spcPct val="0"/>
                </a:spcBef>
                <a:spcAft>
                  <a:spcPct val="0"/>
                </a:spcAft>
                <a:defRPr lang="x-none" sz="2400">
                  <a:solidFill>
                    <a:schemeClr val="tx1"/>
                  </a:solidFill>
                  <a:latin typeface="Arial" charset="0"/>
                </a:defRPr>
              </a:lvl9pPr>
            </a:lstStyle>
            <a:p>
              <a:pPr marL="53495" indent="-53495" fontAlgn="base">
                <a:spcBef>
                  <a:spcPct val="0"/>
                </a:spcBef>
                <a:spcAft>
                  <a:spcPct val="0"/>
                </a:spcAft>
                <a:defRPr lang="x-none"/>
              </a:pPr>
              <a:r>
                <a:rPr sz="600" dirty="0" smtClean="0">
                  <a:solidFill>
                    <a:srgbClr val="808080"/>
                  </a:solidFill>
                  <a:latin typeface="Calibri"/>
                </a:rPr>
                <a:t>1 Footnote</a:t>
              </a:r>
            </a:p>
          </p:txBody>
        </p:sp>
        <p:sp>
          <p:nvSpPr>
            <p:cNvPr id="14" name="5. Source"/>
            <p:cNvSpPr>
              <a:spLocks noChangeArrowheads="1"/>
            </p:cNvSpPr>
            <p:nvPr/>
          </p:nvSpPr>
          <p:spPr bwMode="gray">
            <a:xfrm>
              <a:off x="75" y="4065"/>
              <a:ext cx="5430" cy="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spAutoFit/>
            </a:bodyPr>
            <a:lstStyle/>
            <a:p>
              <a:pPr marL="305361" indent="-305361" defTabSz="911630" fontAlgn="base">
                <a:spcBef>
                  <a:spcPct val="0"/>
                </a:spcBef>
                <a:spcAft>
                  <a:spcPct val="0"/>
                </a:spcAft>
              </a:pPr>
              <a:r>
                <a:rPr lang="x-none" sz="600" dirty="0">
                  <a:solidFill>
                    <a:srgbClr val="808080"/>
                  </a:solidFill>
                </a:rPr>
                <a:t>SOURCE : </a:t>
              </a:r>
              <a:r>
                <a:rPr lang="x-none" sz="600" dirty="0" smtClean="0">
                  <a:solidFill>
                    <a:srgbClr val="808080"/>
                  </a:solidFill>
                </a:rPr>
                <a:t>Source</a:t>
              </a:r>
              <a:endParaRPr lang="en-US" sz="600" dirty="0" smtClean="0">
                <a:solidFill>
                  <a:srgbClr val="808080"/>
                </a:solidFill>
              </a:endParaRPr>
            </a:p>
          </p:txBody>
        </p:sp>
      </p:grpSp>
      <p:sp>
        <p:nvSpPr>
          <p:cNvPr id="3" name="Text Placeholder 2"/>
          <p:cNvSpPr>
            <a:spLocks noGrp="1"/>
          </p:cNvSpPr>
          <p:nvPr>
            <p:ph type="body" idx="1"/>
          </p:nvPr>
        </p:nvSpPr>
        <p:spPr bwMode="gray">
          <a:xfrm>
            <a:off x="1778719" y="1961398"/>
            <a:ext cx="4350891" cy="923330"/>
          </a:xfrm>
          <a:prstGeom prst="rect">
            <a:avLst/>
          </a:prstGeom>
        </p:spPr>
        <p:txBody>
          <a:bodyPr vert="horz" wrap="square" lIns="0" tIns="0" rIns="0" bIns="0" rtlCol="0">
            <a:spAutoFit/>
          </a:bodyPr>
          <a:lstStyle/>
          <a:p>
            <a:pPr lvl="0" latinLnBrk="0"/>
            <a:r>
              <a:rPr lang="en-US" smtClean="0"/>
              <a:t>Click to edit Master text styles</a:t>
            </a:r>
          </a:p>
          <a:p>
            <a:pPr lvl="1" latinLnBrk="0"/>
            <a:r>
              <a:rPr lang="en-US" smtClean="0"/>
              <a:t>Second level</a:t>
            </a:r>
          </a:p>
          <a:p>
            <a:pPr lvl="2" latinLnBrk="0"/>
            <a:r>
              <a:rPr lang="en-US" smtClean="0"/>
              <a:t>Third level</a:t>
            </a:r>
          </a:p>
          <a:p>
            <a:pPr lvl="3" latinLnBrk="0"/>
            <a:r>
              <a:rPr lang="en-US" smtClean="0"/>
              <a:t>Fourth level</a:t>
            </a:r>
          </a:p>
          <a:p>
            <a:pPr lvl="4" latinLnBrk="0"/>
            <a:r>
              <a:rPr lang="en-US" smtClean="0"/>
              <a:t>Fifth level</a:t>
            </a:r>
            <a:endParaRPr lang="x-none" dirty="0"/>
          </a:p>
        </p:txBody>
      </p:sp>
      <p:grpSp>
        <p:nvGrpSpPr>
          <p:cNvPr id="7" name="ACET" hidden="1"/>
          <p:cNvGrpSpPr>
            <a:grpSpLocks/>
          </p:cNvGrpSpPr>
          <p:nvPr userDrawn="1"/>
        </p:nvGrpSpPr>
        <p:grpSpPr bwMode="gray">
          <a:xfrm>
            <a:off x="1778717" y="1431831"/>
            <a:ext cx="4350891" cy="387526"/>
            <a:chOff x="915" y="711"/>
            <a:chExt cx="2686" cy="319"/>
          </a:xfrm>
        </p:grpSpPr>
        <p:cxnSp>
          <p:nvCxnSpPr>
            <p:cNvPr id="16" name="AutoShape 249"/>
            <p:cNvCxnSpPr>
              <a:cxnSpLocks noChangeShapeType="1"/>
              <a:stCxn id="18" idx="4"/>
              <a:endCxn id="18" idx="6"/>
            </p:cNvCxnSpPr>
            <p:nvPr/>
          </p:nvCxnSpPr>
          <p:spPr bwMode="gray">
            <a:xfrm>
              <a:off x="915" y="1030"/>
              <a:ext cx="2686" cy="0"/>
            </a:xfrm>
            <a:prstGeom prst="straightConnector1">
              <a:avLst/>
            </a:prstGeom>
            <a:noFill/>
            <a:ln w="9525">
              <a:solidFill>
                <a:schemeClr val="accent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 name="AutoShape 250"/>
            <p:cNvSpPr>
              <a:spLocks noChangeArrowheads="1"/>
            </p:cNvSpPr>
            <p:nvPr/>
          </p:nvSpPr>
          <p:spPr bwMode="gray">
            <a:xfrm>
              <a:off x="915" y="711"/>
              <a:ext cx="2686" cy="319"/>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18288" anchor="b">
              <a:spAutoFit/>
            </a:bodyPr>
            <a:lstStyle/>
            <a:p>
              <a:pPr fontAlgn="base">
                <a:spcBef>
                  <a:spcPct val="0"/>
                </a:spcBef>
                <a:spcAft>
                  <a:spcPct val="0"/>
                </a:spcAft>
              </a:pPr>
              <a:r>
                <a:rPr lang="x-none" sz="1200" b="1" dirty="0">
                  <a:solidFill>
                    <a:srgbClr val="000000"/>
                  </a:solidFill>
                </a:rPr>
                <a:t>Title</a:t>
              </a:r>
            </a:p>
            <a:p>
              <a:pPr fontAlgn="base">
                <a:spcBef>
                  <a:spcPct val="0"/>
                </a:spcBef>
                <a:spcAft>
                  <a:spcPct val="0"/>
                </a:spcAft>
              </a:pPr>
              <a:r>
                <a:rPr lang="x-none" sz="1200" dirty="0">
                  <a:solidFill>
                    <a:srgbClr val="808080"/>
                  </a:solidFill>
                </a:rPr>
                <a:t>Unit of measure</a:t>
              </a:r>
            </a:p>
          </p:txBody>
        </p:sp>
      </p:grpSp>
      <p:grpSp>
        <p:nvGrpSpPr>
          <p:cNvPr id="8" name="LegendBoxes" hidden="1"/>
          <p:cNvGrpSpPr>
            <a:grpSpLocks/>
          </p:cNvGrpSpPr>
          <p:nvPr userDrawn="1"/>
        </p:nvGrpSpPr>
        <p:grpSpPr bwMode="auto">
          <a:xfrm>
            <a:off x="8342907" y="202518"/>
            <a:ext cx="529828" cy="747713"/>
            <a:chOff x="4936" y="176"/>
            <a:chExt cx="445" cy="628"/>
          </a:xfrm>
        </p:grpSpPr>
        <p:sp>
          <p:nvSpPr>
            <p:cNvPr id="102" name="Legend1"/>
            <p:cNvSpPr>
              <a:spLocks noChangeArrowheads="1"/>
            </p:cNvSpPr>
            <p:nvPr/>
          </p:nvSpPr>
          <p:spPr bwMode="auto">
            <a:xfrm>
              <a:off x="5096" y="176"/>
              <a:ext cx="285" cy="1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670127" fontAlgn="base">
                <a:spcBef>
                  <a:spcPct val="0"/>
                </a:spcBef>
                <a:spcAft>
                  <a:spcPct val="0"/>
                </a:spcAft>
                <a:buClr>
                  <a:srgbClr val="003264"/>
                </a:buClr>
              </a:pPr>
              <a:r>
                <a:rPr lang="en-US" sz="900">
                  <a:solidFill>
                    <a:srgbClr val="000000"/>
                  </a:solidFill>
                </a:rPr>
                <a:t>Legend</a:t>
              </a:r>
            </a:p>
          </p:txBody>
        </p:sp>
        <p:sp>
          <p:nvSpPr>
            <p:cNvPr id="103" name="LegendRectangle1"/>
            <p:cNvSpPr>
              <a:spLocks noChangeArrowheads="1"/>
            </p:cNvSpPr>
            <p:nvPr/>
          </p:nvSpPr>
          <p:spPr bwMode="auto">
            <a:xfrm>
              <a:off x="4936" y="183"/>
              <a:ext cx="104" cy="101"/>
            </a:xfrm>
            <a:prstGeom prst="rect">
              <a:avLst/>
            </a:prstGeom>
            <a:solidFill>
              <a:schemeClr val="accent1"/>
            </a:solidFill>
            <a:ln w="9525">
              <a:solidFill>
                <a:srgbClr val="80808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900">
                <a:solidFill>
                  <a:srgbClr val="000000"/>
                </a:solidFill>
              </a:endParaRPr>
            </a:p>
          </p:txBody>
        </p:sp>
        <p:sp>
          <p:nvSpPr>
            <p:cNvPr id="104" name="Legend2"/>
            <p:cNvSpPr>
              <a:spLocks noChangeArrowheads="1"/>
            </p:cNvSpPr>
            <p:nvPr/>
          </p:nvSpPr>
          <p:spPr bwMode="auto">
            <a:xfrm>
              <a:off x="5096" y="346"/>
              <a:ext cx="285" cy="1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670127" fontAlgn="base">
                <a:spcBef>
                  <a:spcPct val="0"/>
                </a:spcBef>
                <a:spcAft>
                  <a:spcPct val="0"/>
                </a:spcAft>
                <a:buClr>
                  <a:srgbClr val="003264"/>
                </a:buClr>
              </a:pPr>
              <a:r>
                <a:rPr lang="en-US" sz="900">
                  <a:solidFill>
                    <a:srgbClr val="000000"/>
                  </a:solidFill>
                </a:rPr>
                <a:t>Legend</a:t>
              </a:r>
            </a:p>
          </p:txBody>
        </p:sp>
        <p:sp>
          <p:nvSpPr>
            <p:cNvPr id="105" name="LegendRectangle2"/>
            <p:cNvSpPr>
              <a:spLocks noChangeArrowheads="1"/>
            </p:cNvSpPr>
            <p:nvPr/>
          </p:nvSpPr>
          <p:spPr bwMode="auto">
            <a:xfrm>
              <a:off x="4936" y="353"/>
              <a:ext cx="104" cy="101"/>
            </a:xfrm>
            <a:prstGeom prst="rect">
              <a:avLst/>
            </a:prstGeom>
            <a:solidFill>
              <a:schemeClr val="accent2"/>
            </a:solidFill>
            <a:ln w="9525">
              <a:solidFill>
                <a:srgbClr val="80808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900">
                <a:solidFill>
                  <a:srgbClr val="000000"/>
                </a:solidFill>
              </a:endParaRPr>
            </a:p>
          </p:txBody>
        </p:sp>
        <p:sp>
          <p:nvSpPr>
            <p:cNvPr id="106" name="Legend3"/>
            <p:cNvSpPr>
              <a:spLocks noChangeArrowheads="1"/>
            </p:cNvSpPr>
            <p:nvPr/>
          </p:nvSpPr>
          <p:spPr bwMode="auto">
            <a:xfrm>
              <a:off x="5096" y="517"/>
              <a:ext cx="285" cy="1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670127" fontAlgn="base">
                <a:spcBef>
                  <a:spcPct val="0"/>
                </a:spcBef>
                <a:spcAft>
                  <a:spcPct val="0"/>
                </a:spcAft>
                <a:buClr>
                  <a:srgbClr val="003264"/>
                </a:buClr>
              </a:pPr>
              <a:r>
                <a:rPr lang="en-US" sz="900">
                  <a:solidFill>
                    <a:srgbClr val="000000"/>
                  </a:solidFill>
                </a:rPr>
                <a:t>Legend</a:t>
              </a:r>
            </a:p>
          </p:txBody>
        </p:sp>
        <p:sp>
          <p:nvSpPr>
            <p:cNvPr id="107" name="LegendRectangle3"/>
            <p:cNvSpPr>
              <a:spLocks noChangeArrowheads="1"/>
            </p:cNvSpPr>
            <p:nvPr/>
          </p:nvSpPr>
          <p:spPr bwMode="auto">
            <a:xfrm>
              <a:off x="4936" y="524"/>
              <a:ext cx="104" cy="101"/>
            </a:xfrm>
            <a:prstGeom prst="rect">
              <a:avLst/>
            </a:prstGeom>
            <a:solidFill>
              <a:schemeClr val="hlink"/>
            </a:solidFill>
            <a:ln w="9525">
              <a:solidFill>
                <a:srgbClr val="80808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900">
                <a:solidFill>
                  <a:srgbClr val="000000"/>
                </a:solidFill>
              </a:endParaRPr>
            </a:p>
          </p:txBody>
        </p:sp>
        <p:sp>
          <p:nvSpPr>
            <p:cNvPr id="108" name="Legend4"/>
            <p:cNvSpPr>
              <a:spLocks noChangeArrowheads="1"/>
            </p:cNvSpPr>
            <p:nvPr/>
          </p:nvSpPr>
          <p:spPr bwMode="auto">
            <a:xfrm>
              <a:off x="5096" y="688"/>
              <a:ext cx="285" cy="1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670127" fontAlgn="base">
                <a:spcBef>
                  <a:spcPct val="0"/>
                </a:spcBef>
                <a:spcAft>
                  <a:spcPct val="0"/>
                </a:spcAft>
                <a:buClr>
                  <a:srgbClr val="003264"/>
                </a:buClr>
              </a:pPr>
              <a:r>
                <a:rPr lang="en-US" sz="900">
                  <a:solidFill>
                    <a:srgbClr val="000000"/>
                  </a:solidFill>
                </a:rPr>
                <a:t>Legend</a:t>
              </a:r>
            </a:p>
          </p:txBody>
        </p:sp>
        <p:sp>
          <p:nvSpPr>
            <p:cNvPr id="109" name="LegendRectangle4"/>
            <p:cNvSpPr>
              <a:spLocks noChangeArrowheads="1"/>
            </p:cNvSpPr>
            <p:nvPr/>
          </p:nvSpPr>
          <p:spPr bwMode="auto">
            <a:xfrm>
              <a:off x="4936" y="695"/>
              <a:ext cx="104" cy="101"/>
            </a:xfrm>
            <a:prstGeom prst="rect">
              <a:avLst/>
            </a:prstGeom>
            <a:solidFill>
              <a:schemeClr val="folHlink"/>
            </a:solidFill>
            <a:ln w="9525">
              <a:solidFill>
                <a:srgbClr val="80808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900">
                <a:solidFill>
                  <a:srgbClr val="000000"/>
                </a:solidFill>
              </a:endParaRPr>
            </a:p>
          </p:txBody>
        </p:sp>
      </p:grpSp>
      <p:grpSp>
        <p:nvGrpSpPr>
          <p:cNvPr id="9" name="LegendLines" hidden="1"/>
          <p:cNvGrpSpPr>
            <a:grpSpLocks/>
          </p:cNvGrpSpPr>
          <p:nvPr userDrawn="1"/>
        </p:nvGrpSpPr>
        <p:grpSpPr bwMode="auto">
          <a:xfrm>
            <a:off x="8111930" y="202468"/>
            <a:ext cx="760809" cy="547688"/>
            <a:chOff x="4750" y="176"/>
            <a:chExt cx="639" cy="460"/>
          </a:xfrm>
        </p:grpSpPr>
        <p:sp>
          <p:nvSpPr>
            <p:cNvPr id="111" name="LineLegend1"/>
            <p:cNvSpPr>
              <a:spLocks noChangeShapeType="1"/>
            </p:cNvSpPr>
            <p:nvPr/>
          </p:nvSpPr>
          <p:spPr bwMode="auto">
            <a:xfrm>
              <a:off x="4750" y="233"/>
              <a:ext cx="288" cy="0"/>
            </a:xfrm>
            <a:prstGeom prst="line">
              <a:avLst/>
            </a:prstGeom>
            <a:noFill/>
            <a:ln w="28575">
              <a:solidFill>
                <a:schemeClr val="accent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en-US" sz="900">
                <a:solidFill>
                  <a:srgbClr val="000000"/>
                </a:solidFill>
              </a:endParaRPr>
            </a:p>
          </p:txBody>
        </p:sp>
        <p:sp>
          <p:nvSpPr>
            <p:cNvPr id="112" name="LineLegend2"/>
            <p:cNvSpPr>
              <a:spLocks noChangeShapeType="1"/>
            </p:cNvSpPr>
            <p:nvPr/>
          </p:nvSpPr>
          <p:spPr bwMode="auto">
            <a:xfrm>
              <a:off x="4750" y="402"/>
              <a:ext cx="288" cy="0"/>
            </a:xfrm>
            <a:prstGeom prst="line">
              <a:avLst/>
            </a:prstGeom>
            <a:noFill/>
            <a:ln w="28575">
              <a:solidFill>
                <a:schemeClr val="accent3"/>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en-US" sz="900">
                <a:solidFill>
                  <a:srgbClr val="000000"/>
                </a:solidFill>
              </a:endParaRPr>
            </a:p>
          </p:txBody>
        </p:sp>
        <p:sp>
          <p:nvSpPr>
            <p:cNvPr id="113" name="LineLegend3"/>
            <p:cNvSpPr>
              <a:spLocks noChangeShapeType="1"/>
            </p:cNvSpPr>
            <p:nvPr/>
          </p:nvSpPr>
          <p:spPr bwMode="auto">
            <a:xfrm>
              <a:off x="4750" y="577"/>
              <a:ext cx="288" cy="0"/>
            </a:xfrm>
            <a:prstGeom prst="line">
              <a:avLst/>
            </a:prstGeom>
            <a:noFill/>
            <a:ln w="28575">
              <a:solidFill>
                <a:schemeClr val="accent3"/>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en-US" sz="900">
                <a:solidFill>
                  <a:srgbClr val="000000"/>
                </a:solidFill>
              </a:endParaRPr>
            </a:p>
          </p:txBody>
        </p:sp>
        <p:sp>
          <p:nvSpPr>
            <p:cNvPr id="114" name="Legend1"/>
            <p:cNvSpPr>
              <a:spLocks noChangeArrowheads="1"/>
            </p:cNvSpPr>
            <p:nvPr/>
          </p:nvSpPr>
          <p:spPr bwMode="auto">
            <a:xfrm>
              <a:off x="5104" y="176"/>
              <a:ext cx="285" cy="1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670127" fontAlgn="base">
                <a:spcBef>
                  <a:spcPct val="0"/>
                </a:spcBef>
                <a:spcAft>
                  <a:spcPct val="0"/>
                </a:spcAft>
                <a:buClr>
                  <a:srgbClr val="003264"/>
                </a:buClr>
              </a:pPr>
              <a:r>
                <a:rPr lang="en-US" sz="900">
                  <a:solidFill>
                    <a:srgbClr val="000000"/>
                  </a:solidFill>
                </a:rPr>
                <a:t>Legend</a:t>
              </a:r>
            </a:p>
          </p:txBody>
        </p:sp>
        <p:sp>
          <p:nvSpPr>
            <p:cNvPr id="115" name="Legend2"/>
            <p:cNvSpPr>
              <a:spLocks noChangeArrowheads="1"/>
            </p:cNvSpPr>
            <p:nvPr/>
          </p:nvSpPr>
          <p:spPr bwMode="auto">
            <a:xfrm>
              <a:off x="5104" y="344"/>
              <a:ext cx="285" cy="1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670127" fontAlgn="base">
                <a:spcBef>
                  <a:spcPct val="0"/>
                </a:spcBef>
                <a:spcAft>
                  <a:spcPct val="0"/>
                </a:spcAft>
                <a:buClr>
                  <a:srgbClr val="003264"/>
                </a:buClr>
              </a:pPr>
              <a:r>
                <a:rPr lang="en-US" sz="900">
                  <a:solidFill>
                    <a:srgbClr val="000000"/>
                  </a:solidFill>
                </a:rPr>
                <a:t>Legend</a:t>
              </a:r>
            </a:p>
          </p:txBody>
        </p:sp>
        <p:sp>
          <p:nvSpPr>
            <p:cNvPr id="116" name="Legend3"/>
            <p:cNvSpPr>
              <a:spLocks noChangeArrowheads="1"/>
            </p:cNvSpPr>
            <p:nvPr/>
          </p:nvSpPr>
          <p:spPr bwMode="auto">
            <a:xfrm>
              <a:off x="5104" y="520"/>
              <a:ext cx="285" cy="1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670127" fontAlgn="base">
                <a:spcBef>
                  <a:spcPct val="0"/>
                </a:spcBef>
                <a:spcAft>
                  <a:spcPct val="0"/>
                </a:spcAft>
                <a:buClr>
                  <a:srgbClr val="003264"/>
                </a:buClr>
              </a:pPr>
              <a:r>
                <a:rPr lang="en-US" sz="900">
                  <a:solidFill>
                    <a:srgbClr val="000000"/>
                  </a:solidFill>
                </a:rPr>
                <a:t>Legend</a:t>
              </a:r>
            </a:p>
          </p:txBody>
        </p:sp>
      </p:grpSp>
      <p:grpSp>
        <p:nvGrpSpPr>
          <p:cNvPr id="12" name="McKSticker" hidden="1"/>
          <p:cNvGrpSpPr/>
          <p:nvPr userDrawn="1"/>
        </p:nvGrpSpPr>
        <p:grpSpPr bwMode="auto">
          <a:xfrm>
            <a:off x="8459902" y="202551"/>
            <a:ext cx="455702" cy="120033"/>
            <a:chOff x="8133172" y="285750"/>
            <a:chExt cx="607603" cy="160044"/>
          </a:xfrm>
        </p:grpSpPr>
        <p:sp>
          <p:nvSpPr>
            <p:cNvPr id="118" name="StickerRectangle"/>
            <p:cNvSpPr>
              <a:spLocks noChangeArrowheads="1"/>
            </p:cNvSpPr>
            <p:nvPr/>
          </p:nvSpPr>
          <p:spPr bwMode="auto">
            <a:xfrm>
              <a:off x="8133172" y="285750"/>
              <a:ext cx="607603" cy="160044"/>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7432" tIns="0" rIns="0" bIns="27432">
              <a:spAutoFit/>
            </a:bodyPr>
            <a:lstStyle/>
            <a:p>
              <a:pPr algn="r" defTabSz="670127" fontAlgn="base">
                <a:spcBef>
                  <a:spcPct val="0"/>
                </a:spcBef>
                <a:spcAft>
                  <a:spcPct val="0"/>
                </a:spcAft>
                <a:buClr>
                  <a:srgbClr val="003264"/>
                </a:buClr>
              </a:pPr>
              <a:r>
                <a:rPr lang="en-US" sz="600" dirty="0">
                  <a:solidFill>
                    <a:srgbClr val="808080"/>
                  </a:solidFill>
                </a:rPr>
                <a:t>PRELIMINARY</a:t>
              </a:r>
            </a:p>
          </p:txBody>
        </p:sp>
        <p:cxnSp>
          <p:nvCxnSpPr>
            <p:cNvPr id="119" name="AutoShape 31"/>
            <p:cNvCxnSpPr>
              <a:cxnSpLocks noChangeShapeType="1"/>
              <a:stCxn id="118" idx="2"/>
              <a:endCxn id="118" idx="4"/>
            </p:cNvCxnSpPr>
            <p:nvPr/>
          </p:nvCxnSpPr>
          <p:spPr bwMode="auto">
            <a:xfrm>
              <a:off x="8133172" y="285750"/>
              <a:ext cx="0" cy="160044"/>
            </a:xfrm>
            <a:prstGeom prst="straightConnector1">
              <a:avLst/>
            </a:prstGeom>
            <a:noFill/>
            <a:ln w="9525">
              <a:solidFill>
                <a:srgbClr val="808080"/>
              </a:solidFill>
              <a:round/>
              <a:headEnd/>
              <a:tailEnd/>
            </a:ln>
            <a:extLst>
              <a:ext uri="{909E8E84-426E-40DD-AFC4-6F175D3DCCD1}">
                <a14:hiddenFill xmlns:a14="http://schemas.microsoft.com/office/drawing/2010/main">
                  <a:noFill/>
                </a14:hiddenFill>
              </a:ext>
            </a:extLst>
          </p:spPr>
        </p:cxnSp>
        <p:cxnSp>
          <p:nvCxnSpPr>
            <p:cNvPr id="120" name="AutoShape 32"/>
            <p:cNvCxnSpPr>
              <a:cxnSpLocks noChangeShapeType="1"/>
              <a:stCxn id="118" idx="4"/>
              <a:endCxn id="118" idx="6"/>
            </p:cNvCxnSpPr>
            <p:nvPr/>
          </p:nvCxnSpPr>
          <p:spPr bwMode="auto">
            <a:xfrm>
              <a:off x="8133172" y="445794"/>
              <a:ext cx="607603" cy="0"/>
            </a:xfrm>
            <a:prstGeom prst="straightConnector1">
              <a:avLst/>
            </a:prstGeom>
            <a:noFill/>
            <a:ln w="25400">
              <a:solidFill>
                <a:srgbClr val="808080"/>
              </a:solidFill>
              <a:round/>
              <a:headEnd/>
              <a:tailEnd/>
            </a:ln>
            <a:extLst>
              <a:ext uri="{909E8E84-426E-40DD-AFC4-6F175D3DCCD1}">
                <a14:hiddenFill xmlns:a14="http://schemas.microsoft.com/office/drawing/2010/main">
                  <a:noFill/>
                </a14:hiddenFill>
              </a:ext>
            </a:extLst>
          </p:spPr>
        </p:cxnSp>
      </p:grpSp>
      <p:grpSp>
        <p:nvGrpSpPr>
          <p:cNvPr id="15" name="LegendMoons" hidden="1"/>
          <p:cNvGrpSpPr/>
          <p:nvPr userDrawn="1"/>
        </p:nvGrpSpPr>
        <p:grpSpPr bwMode="auto">
          <a:xfrm>
            <a:off x="8292865" y="202466"/>
            <a:ext cx="580343" cy="979887"/>
            <a:chOff x="6655594" y="273840"/>
            <a:chExt cx="773790" cy="1306516"/>
          </a:xfrm>
        </p:grpSpPr>
        <p:grpSp>
          <p:nvGrpSpPr>
            <p:cNvPr id="17" name="MoonLegend1"/>
            <p:cNvGrpSpPr>
              <a:grpSpLocks noChangeAspect="1"/>
            </p:cNvGrpSpPr>
            <p:nvPr>
              <p:custDataLst>
                <p:tags r:id="rId8"/>
              </p:custDataLst>
            </p:nvPr>
          </p:nvGrpSpPr>
          <p:grpSpPr bwMode="auto">
            <a:xfrm>
              <a:off x="6655594" y="273840"/>
              <a:ext cx="209550" cy="209551"/>
              <a:chOff x="4533" y="183"/>
              <a:chExt cx="144" cy="144"/>
            </a:xfrm>
          </p:grpSpPr>
          <p:sp>
            <p:nvSpPr>
              <p:cNvPr id="140" name="Oval 38"/>
              <p:cNvSpPr>
                <a:spLocks noChangeAspect="1" noChangeArrowheads="1"/>
              </p:cNvSpPr>
              <p:nvPr>
                <p:custDataLst>
                  <p:tags r:id="rId21"/>
                </p:custDataLst>
              </p:nvPr>
            </p:nvSpPr>
            <p:spPr bwMode="auto">
              <a:xfrm>
                <a:off x="4533" y="183"/>
                <a:ext cx="144" cy="144"/>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900">
                  <a:solidFill>
                    <a:srgbClr val="000000"/>
                  </a:solidFill>
                </a:endParaRPr>
              </a:p>
            </p:txBody>
          </p:sp>
          <p:sp>
            <p:nvSpPr>
              <p:cNvPr id="141" name="Arc 39"/>
              <p:cNvSpPr>
                <a:spLocks noChangeAspect="1"/>
              </p:cNvSpPr>
              <p:nvPr>
                <p:custDataLst>
                  <p:tags r:id="rId22"/>
                </p:custDataLst>
              </p:nvPr>
            </p:nvSpPr>
            <p:spPr bwMode="auto">
              <a:xfrm>
                <a:off x="4533" y="183"/>
                <a:ext cx="144" cy="144"/>
              </a:xfrm>
              <a:prstGeom prst="arc">
                <a:avLst>
                  <a:gd name="adj1" fmla="val 16200000"/>
                  <a:gd name="adj2" fmla="val 5400000"/>
                </a:avLst>
              </a:prstGeom>
              <a:solidFill>
                <a:schemeClr val="folHlink"/>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900">
                  <a:solidFill>
                    <a:srgbClr val="000000"/>
                  </a:solidFill>
                </a:endParaRPr>
              </a:p>
            </p:txBody>
          </p:sp>
        </p:grpSp>
        <p:grpSp>
          <p:nvGrpSpPr>
            <p:cNvPr id="20" name="MoonLegend2"/>
            <p:cNvGrpSpPr>
              <a:grpSpLocks noChangeAspect="1"/>
            </p:cNvGrpSpPr>
            <p:nvPr>
              <p:custDataLst>
                <p:tags r:id="rId9"/>
              </p:custDataLst>
            </p:nvPr>
          </p:nvGrpSpPr>
          <p:grpSpPr bwMode="auto">
            <a:xfrm>
              <a:off x="6655594" y="548081"/>
              <a:ext cx="209550" cy="209551"/>
              <a:chOff x="1694" y="2044"/>
              <a:chExt cx="160" cy="160"/>
            </a:xfrm>
          </p:grpSpPr>
          <p:sp>
            <p:nvSpPr>
              <p:cNvPr id="138" name="Oval 41"/>
              <p:cNvSpPr>
                <a:spLocks noChangeAspect="1" noChangeArrowheads="1"/>
              </p:cNvSpPr>
              <p:nvPr>
                <p:custDataLst>
                  <p:tags r:id="rId19"/>
                </p:custDataLst>
              </p:nvPr>
            </p:nvSpPr>
            <p:spPr bwMode="auto">
              <a:xfrm>
                <a:off x="1694" y="2044"/>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900">
                  <a:solidFill>
                    <a:srgbClr val="000000"/>
                  </a:solidFill>
                </a:endParaRPr>
              </a:p>
            </p:txBody>
          </p:sp>
          <p:sp>
            <p:nvSpPr>
              <p:cNvPr id="139" name="Arc 42"/>
              <p:cNvSpPr>
                <a:spLocks noChangeAspect="1"/>
              </p:cNvSpPr>
              <p:nvPr>
                <p:custDataLst>
                  <p:tags r:id="rId20"/>
                </p:custDataLst>
              </p:nvPr>
            </p:nvSpPr>
            <p:spPr bwMode="auto">
              <a:xfrm>
                <a:off x="1694" y="2044"/>
                <a:ext cx="160" cy="160"/>
              </a:xfrm>
              <a:prstGeom prst="arc">
                <a:avLst/>
              </a:prstGeom>
              <a:solidFill>
                <a:schemeClr val="folHlink"/>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900">
                  <a:solidFill>
                    <a:srgbClr val="000000"/>
                  </a:solidFill>
                </a:endParaRPr>
              </a:p>
            </p:txBody>
          </p:sp>
        </p:grpSp>
        <p:grpSp>
          <p:nvGrpSpPr>
            <p:cNvPr id="21" name="MoonLegend4"/>
            <p:cNvGrpSpPr>
              <a:grpSpLocks noChangeAspect="1"/>
            </p:cNvGrpSpPr>
            <p:nvPr>
              <p:custDataLst>
                <p:tags r:id="rId10"/>
              </p:custDataLst>
            </p:nvPr>
          </p:nvGrpSpPr>
          <p:grpSpPr bwMode="auto">
            <a:xfrm>
              <a:off x="6655594" y="1096563"/>
              <a:ext cx="209550" cy="209551"/>
              <a:chOff x="4495" y="1198"/>
              <a:chExt cx="160" cy="160"/>
            </a:xfrm>
          </p:grpSpPr>
          <p:sp>
            <p:nvSpPr>
              <p:cNvPr id="136" name="Oval 47"/>
              <p:cNvSpPr>
                <a:spLocks noChangeAspect="1" noChangeArrowheads="1"/>
              </p:cNvSpPr>
              <p:nvPr>
                <p:custDataLst>
                  <p:tags r:id="rId17"/>
                </p:custDataLst>
              </p:nvPr>
            </p:nvSpPr>
            <p:spPr bwMode="auto">
              <a:xfrm>
                <a:off x="4495" y="1198"/>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900">
                  <a:solidFill>
                    <a:srgbClr val="000000"/>
                  </a:solidFill>
                </a:endParaRPr>
              </a:p>
            </p:txBody>
          </p:sp>
          <p:sp>
            <p:nvSpPr>
              <p:cNvPr id="137" name="Arc 48"/>
              <p:cNvSpPr>
                <a:spLocks noChangeAspect="1"/>
              </p:cNvSpPr>
              <p:nvPr>
                <p:custDataLst>
                  <p:tags r:id="rId18"/>
                </p:custDataLst>
              </p:nvPr>
            </p:nvSpPr>
            <p:spPr bwMode="auto">
              <a:xfrm>
                <a:off x="4495" y="1198"/>
                <a:ext cx="160" cy="160"/>
              </a:xfrm>
              <a:prstGeom prst="arc">
                <a:avLst>
                  <a:gd name="adj1" fmla="val 16200000"/>
                  <a:gd name="adj2" fmla="val 10800000"/>
                </a:avLst>
              </a:prstGeom>
              <a:solidFill>
                <a:schemeClr val="folHlink"/>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900">
                  <a:solidFill>
                    <a:srgbClr val="000000"/>
                  </a:solidFill>
                </a:endParaRPr>
              </a:p>
            </p:txBody>
          </p:sp>
        </p:grpSp>
        <p:grpSp>
          <p:nvGrpSpPr>
            <p:cNvPr id="22" name="MoonLegend5"/>
            <p:cNvGrpSpPr>
              <a:grpSpLocks noChangeAspect="1"/>
            </p:cNvGrpSpPr>
            <p:nvPr>
              <p:custDataLst>
                <p:tags r:id="rId11"/>
              </p:custDataLst>
            </p:nvPr>
          </p:nvGrpSpPr>
          <p:grpSpPr bwMode="auto">
            <a:xfrm>
              <a:off x="6655594" y="1370805"/>
              <a:ext cx="209550" cy="209551"/>
              <a:chOff x="4495" y="1440"/>
              <a:chExt cx="160" cy="160"/>
            </a:xfrm>
          </p:grpSpPr>
          <p:sp>
            <p:nvSpPr>
              <p:cNvPr id="134" name="Oval 50"/>
              <p:cNvSpPr>
                <a:spLocks noChangeAspect="1" noChangeArrowheads="1"/>
              </p:cNvSpPr>
              <p:nvPr>
                <p:custDataLst>
                  <p:tags r:id="rId15"/>
                </p:custDataLst>
              </p:nvPr>
            </p:nvSpPr>
            <p:spPr bwMode="auto">
              <a:xfrm>
                <a:off x="4495" y="1440"/>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900">
                  <a:solidFill>
                    <a:srgbClr val="000000"/>
                  </a:solidFill>
                </a:endParaRPr>
              </a:p>
            </p:txBody>
          </p:sp>
          <p:sp>
            <p:nvSpPr>
              <p:cNvPr id="135" name="Oval 51"/>
              <p:cNvSpPr>
                <a:spLocks noChangeAspect="1" noChangeArrowheads="1"/>
              </p:cNvSpPr>
              <p:nvPr>
                <p:custDataLst>
                  <p:tags r:id="rId16"/>
                </p:custDataLst>
              </p:nvPr>
            </p:nvSpPr>
            <p:spPr bwMode="auto">
              <a:xfrm>
                <a:off x="4495" y="1440"/>
                <a:ext cx="160" cy="160"/>
              </a:xfrm>
              <a:prstGeom prst="arc">
                <a:avLst>
                  <a:gd name="adj1" fmla="val 16200000"/>
                  <a:gd name="adj2" fmla="val 16200000"/>
                </a:avLst>
              </a:prstGeom>
              <a:solidFill>
                <a:schemeClr val="folHlink"/>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900">
                  <a:solidFill>
                    <a:srgbClr val="000000"/>
                  </a:solidFill>
                </a:endParaRPr>
              </a:p>
            </p:txBody>
          </p:sp>
        </p:grpSp>
        <p:sp>
          <p:nvSpPr>
            <p:cNvPr id="126" name="Legend1"/>
            <p:cNvSpPr>
              <a:spLocks noChangeArrowheads="1"/>
            </p:cNvSpPr>
            <p:nvPr/>
          </p:nvSpPr>
          <p:spPr bwMode="auto">
            <a:xfrm>
              <a:off x="6976268" y="286540"/>
              <a:ext cx="453116" cy="184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670127" fontAlgn="base">
                <a:spcBef>
                  <a:spcPct val="0"/>
                </a:spcBef>
                <a:spcAft>
                  <a:spcPct val="0"/>
                </a:spcAft>
                <a:buClr>
                  <a:srgbClr val="003264"/>
                </a:buClr>
              </a:pPr>
              <a:r>
                <a:rPr lang="en-US" sz="900" dirty="0">
                  <a:solidFill>
                    <a:srgbClr val="000000"/>
                  </a:solidFill>
                </a:rPr>
                <a:t>Legend</a:t>
              </a:r>
            </a:p>
          </p:txBody>
        </p:sp>
        <p:sp>
          <p:nvSpPr>
            <p:cNvPr id="127" name="Legend2"/>
            <p:cNvSpPr>
              <a:spLocks noChangeArrowheads="1"/>
            </p:cNvSpPr>
            <p:nvPr/>
          </p:nvSpPr>
          <p:spPr bwMode="auto">
            <a:xfrm>
              <a:off x="6976268" y="561179"/>
              <a:ext cx="453116" cy="184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670127" fontAlgn="base">
                <a:spcBef>
                  <a:spcPct val="0"/>
                </a:spcBef>
                <a:spcAft>
                  <a:spcPct val="0"/>
                </a:spcAft>
                <a:buClr>
                  <a:srgbClr val="003264"/>
                </a:buClr>
              </a:pPr>
              <a:r>
                <a:rPr lang="en-US" sz="900" dirty="0">
                  <a:solidFill>
                    <a:srgbClr val="000000"/>
                  </a:solidFill>
                </a:rPr>
                <a:t>Legend</a:t>
              </a:r>
            </a:p>
          </p:txBody>
        </p:sp>
        <p:sp>
          <p:nvSpPr>
            <p:cNvPr id="128" name="Legend3"/>
            <p:cNvSpPr>
              <a:spLocks noChangeArrowheads="1"/>
            </p:cNvSpPr>
            <p:nvPr/>
          </p:nvSpPr>
          <p:spPr bwMode="auto">
            <a:xfrm>
              <a:off x="6976268" y="835817"/>
              <a:ext cx="453116" cy="184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670127" fontAlgn="base">
                <a:spcBef>
                  <a:spcPct val="0"/>
                </a:spcBef>
                <a:spcAft>
                  <a:spcPct val="0"/>
                </a:spcAft>
                <a:buClr>
                  <a:srgbClr val="003264"/>
                </a:buClr>
              </a:pPr>
              <a:r>
                <a:rPr lang="en-US" sz="900" dirty="0">
                  <a:solidFill>
                    <a:srgbClr val="000000"/>
                  </a:solidFill>
                </a:rPr>
                <a:t>Legend</a:t>
              </a:r>
            </a:p>
          </p:txBody>
        </p:sp>
        <p:sp>
          <p:nvSpPr>
            <p:cNvPr id="129" name="Legend4"/>
            <p:cNvSpPr>
              <a:spLocks noChangeArrowheads="1"/>
            </p:cNvSpPr>
            <p:nvPr/>
          </p:nvSpPr>
          <p:spPr bwMode="auto">
            <a:xfrm>
              <a:off x="6976268" y="1107280"/>
              <a:ext cx="453116" cy="184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670127" fontAlgn="base">
                <a:spcBef>
                  <a:spcPct val="0"/>
                </a:spcBef>
                <a:spcAft>
                  <a:spcPct val="0"/>
                </a:spcAft>
                <a:buClr>
                  <a:srgbClr val="003264"/>
                </a:buClr>
              </a:pPr>
              <a:r>
                <a:rPr lang="en-US" sz="900">
                  <a:solidFill>
                    <a:srgbClr val="000000"/>
                  </a:solidFill>
                </a:rPr>
                <a:t>Legend</a:t>
              </a:r>
            </a:p>
          </p:txBody>
        </p:sp>
        <p:sp>
          <p:nvSpPr>
            <p:cNvPr id="130" name="Legend5"/>
            <p:cNvSpPr>
              <a:spLocks noChangeArrowheads="1"/>
            </p:cNvSpPr>
            <p:nvPr/>
          </p:nvSpPr>
          <p:spPr bwMode="auto">
            <a:xfrm>
              <a:off x="6976268" y="1383505"/>
              <a:ext cx="453116" cy="184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670127" fontAlgn="base">
                <a:spcBef>
                  <a:spcPct val="0"/>
                </a:spcBef>
                <a:spcAft>
                  <a:spcPct val="0"/>
                </a:spcAft>
                <a:buClr>
                  <a:srgbClr val="003264"/>
                </a:buClr>
              </a:pPr>
              <a:r>
                <a:rPr lang="en-US" sz="900" dirty="0">
                  <a:solidFill>
                    <a:srgbClr val="000000"/>
                  </a:solidFill>
                </a:rPr>
                <a:t>Legend</a:t>
              </a:r>
            </a:p>
          </p:txBody>
        </p:sp>
        <p:grpSp>
          <p:nvGrpSpPr>
            <p:cNvPr id="23" name="MoonLegend3"/>
            <p:cNvGrpSpPr>
              <a:grpSpLocks noChangeAspect="1"/>
            </p:cNvGrpSpPr>
            <p:nvPr>
              <p:custDataLst>
                <p:tags r:id="rId12"/>
              </p:custDataLst>
            </p:nvPr>
          </p:nvGrpSpPr>
          <p:grpSpPr bwMode="auto">
            <a:xfrm>
              <a:off x="6655594" y="822322"/>
              <a:ext cx="209550" cy="209551"/>
              <a:chOff x="4495" y="1198"/>
              <a:chExt cx="160" cy="160"/>
            </a:xfrm>
          </p:grpSpPr>
          <p:sp>
            <p:nvSpPr>
              <p:cNvPr id="132" name="Oval 47"/>
              <p:cNvSpPr>
                <a:spLocks noChangeAspect="1" noChangeArrowheads="1"/>
              </p:cNvSpPr>
              <p:nvPr>
                <p:custDataLst>
                  <p:tags r:id="rId13"/>
                </p:custDataLst>
              </p:nvPr>
            </p:nvSpPr>
            <p:spPr bwMode="auto">
              <a:xfrm>
                <a:off x="4495" y="1198"/>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900">
                  <a:solidFill>
                    <a:srgbClr val="000000"/>
                  </a:solidFill>
                </a:endParaRPr>
              </a:p>
            </p:txBody>
          </p:sp>
          <p:sp>
            <p:nvSpPr>
              <p:cNvPr id="133" name="Arc 48"/>
              <p:cNvSpPr>
                <a:spLocks noChangeAspect="1"/>
              </p:cNvSpPr>
              <p:nvPr>
                <p:custDataLst>
                  <p:tags r:id="rId14"/>
                </p:custDataLst>
              </p:nvPr>
            </p:nvSpPr>
            <p:spPr bwMode="auto">
              <a:xfrm>
                <a:off x="4495" y="1198"/>
                <a:ext cx="160" cy="160"/>
              </a:xfrm>
              <a:prstGeom prst="arc">
                <a:avLst>
                  <a:gd name="adj1" fmla="val 16200000"/>
                  <a:gd name="adj2" fmla="val 5400000"/>
                </a:avLst>
              </a:prstGeom>
              <a:solidFill>
                <a:schemeClr val="folHlink"/>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900">
                  <a:solidFill>
                    <a:srgbClr val="000000"/>
                  </a:solidFill>
                </a:endParaRPr>
              </a:p>
            </p:txBody>
          </p:sp>
        </p:grpSp>
      </p:grpSp>
      <p:graphicFrame>
        <p:nvGraphicFramePr>
          <p:cNvPr id="63" name="Object 8"/>
          <p:cNvGraphicFramePr>
            <a:graphicFrameLocks noChangeAspect="1"/>
          </p:cNvGraphicFramePr>
          <p:nvPr userDrawn="1">
            <p:extLst>
              <p:ext uri="{D42A27DB-BD31-4B8C-83A1-F6EECF244321}">
                <p14:modId xmlns:p14="http://schemas.microsoft.com/office/powerpoint/2010/main" val="2386727695"/>
              </p:ext>
            </p:extLst>
          </p:nvPr>
        </p:nvGraphicFramePr>
        <p:xfrm>
          <a:off x="7296860" y="4864894"/>
          <a:ext cx="227187" cy="171762"/>
        </p:xfrm>
        <a:graphic>
          <a:graphicData uri="http://schemas.openxmlformats.org/presentationml/2006/ole">
            <mc:AlternateContent xmlns:mc="http://schemas.openxmlformats.org/markup-compatibility/2006">
              <mc:Choice xmlns:v="urn:schemas-microsoft-com:vml" Requires="v">
                <p:oleObj spid="_x0000_s3251" name="Photo Editor 影像" r:id="rId28" imgW="666667" imgH="638264" progId="">
                  <p:embed/>
                </p:oleObj>
              </mc:Choice>
              <mc:Fallback>
                <p:oleObj name="Photo Editor 影像" r:id="rId28" imgW="666667" imgH="638264" progId="">
                  <p:embed/>
                  <p:pic>
                    <p:nvPicPr>
                      <p:cNvPr id="0" name="Picture 145"/>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7296860" y="4864894"/>
                        <a:ext cx="227187" cy="1717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4" name="Text Box 15"/>
          <p:cNvSpPr txBox="1">
            <a:spLocks noChangeArrowheads="1"/>
          </p:cNvSpPr>
          <p:nvPr userDrawn="1"/>
        </p:nvSpPr>
        <p:spPr bwMode="auto">
          <a:xfrm>
            <a:off x="3200400" y="3880609"/>
            <a:ext cx="2743200" cy="242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454" tIns="34289" rIns="68454" bIns="34289">
            <a:spAutoFit/>
          </a:bodyPr>
          <a:lstStyle>
            <a:lvl1pPr eaLnBrk="0" hangingPunct="0">
              <a:defRPr kumimoji="1">
                <a:solidFill>
                  <a:schemeClr val="tx1"/>
                </a:solidFill>
                <a:latin typeface="Arial" panose="020B0604020202020204" pitchFamily="34" charset="0"/>
                <a:ea typeface="SimSun" panose="02010600030101010101" pitchFamily="2" charset="-122"/>
              </a:defRPr>
            </a:lvl1pPr>
            <a:lvl2pPr marL="742950" indent="-285750" eaLnBrk="0" hangingPunct="0">
              <a:defRPr kumimoji="1">
                <a:solidFill>
                  <a:schemeClr val="tx1"/>
                </a:solidFill>
                <a:latin typeface="Arial" panose="020B0604020202020204" pitchFamily="34" charset="0"/>
                <a:ea typeface="SimSun" panose="02010600030101010101" pitchFamily="2" charset="-122"/>
              </a:defRPr>
            </a:lvl2pPr>
            <a:lvl3pPr marL="1143000" indent="-228600" eaLnBrk="0" hangingPunct="0">
              <a:defRPr kumimoji="1">
                <a:solidFill>
                  <a:schemeClr val="tx1"/>
                </a:solidFill>
                <a:latin typeface="Arial" panose="020B0604020202020204" pitchFamily="34" charset="0"/>
                <a:ea typeface="SimSun" panose="02010600030101010101" pitchFamily="2" charset="-122"/>
              </a:defRPr>
            </a:lvl3pPr>
            <a:lvl4pPr marL="1600200" indent="-228600" eaLnBrk="0" hangingPunct="0">
              <a:defRPr kumimoji="1">
                <a:solidFill>
                  <a:schemeClr val="tx1"/>
                </a:solidFill>
                <a:latin typeface="Arial" panose="020B0604020202020204" pitchFamily="34" charset="0"/>
                <a:ea typeface="SimSun" panose="02010600030101010101" pitchFamily="2" charset="-122"/>
              </a:defRPr>
            </a:lvl4pPr>
            <a:lvl5pPr marL="2057400" indent="-228600" eaLnBrk="0" hangingPunct="0">
              <a:defRPr kumimoji="1">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SimSun" panose="02010600030101010101" pitchFamily="2" charset="-122"/>
              </a:defRPr>
            </a:lvl9pPr>
          </a:lstStyle>
          <a:p>
            <a:pPr algn="ctr" eaLnBrk="1" fontAlgn="base" hangingPunct="1">
              <a:spcBef>
                <a:spcPct val="50000"/>
              </a:spcBef>
              <a:spcAft>
                <a:spcPct val="0"/>
              </a:spcAft>
              <a:defRPr/>
            </a:pPr>
            <a:r>
              <a:rPr kumimoji="0" lang="en-US" altLang="zh-CN" sz="1100" b="1" dirty="0" smtClean="0">
                <a:solidFill>
                  <a:srgbClr val="FFFFFF"/>
                </a:solidFill>
                <a:latin typeface="Tahoma" panose="020B0604030504040204" pitchFamily="34" charset="0"/>
              </a:rPr>
              <a:t>Foxconn Confidential</a:t>
            </a:r>
          </a:p>
        </p:txBody>
      </p:sp>
      <p:pic>
        <p:nvPicPr>
          <p:cNvPr id="12904" name="Picture 616" descr="Image result for foxconn logo"/>
          <p:cNvPicPr>
            <a:picLocks noChangeAspect="1" noChangeArrowheads="1"/>
          </p:cNvPicPr>
          <p:nvPr userDrawn="1"/>
        </p:nvPicPr>
        <p:blipFill>
          <a:blip r:embed="rId30" cstate="email">
            <a:extLst>
              <a:ext uri="{28A0092B-C50C-407E-A947-70E740481C1C}">
                <a14:useLocalDpi xmlns:a14="http://schemas.microsoft.com/office/drawing/2010/main"/>
              </a:ext>
            </a:extLst>
          </a:blip>
          <a:srcRect/>
          <a:stretch>
            <a:fillRect/>
          </a:stretch>
        </p:blipFill>
        <p:spPr bwMode="auto">
          <a:xfrm>
            <a:off x="7638848" y="4820596"/>
            <a:ext cx="1276755" cy="183854"/>
          </a:xfrm>
          <a:prstGeom prst="rect">
            <a:avLst/>
          </a:prstGeom>
          <a:noFill/>
          <a:extLst>
            <a:ext uri="{909E8E84-426E-40DD-AFC4-6F175D3DCCD1}">
              <a14:hiddenFill xmlns:a14="http://schemas.microsoft.com/office/drawing/2010/main">
                <a:solidFill>
                  <a:srgbClr val="FFFFFF"/>
                </a:solidFill>
              </a14:hiddenFill>
            </a:ext>
          </a:extLst>
        </p:spPr>
      </p:pic>
      <p:sp>
        <p:nvSpPr>
          <p:cNvPr id="61" name="Slide Number"/>
          <p:cNvSpPr txBox="1">
            <a:spLocks/>
          </p:cNvSpPr>
          <p:nvPr userDrawn="1"/>
        </p:nvSpPr>
        <p:spPr bwMode="gray">
          <a:xfrm>
            <a:off x="121490" y="4887780"/>
            <a:ext cx="125034" cy="126958"/>
          </a:xfrm>
          <a:prstGeom prst="rect">
            <a:avLst/>
          </a:prstGeom>
        </p:spPr>
        <p:txBody>
          <a:bodyPr vert="horz" wrap="none" lIns="0" tIns="0" rIns="0" bIns="0" rtlCol="0" anchor="ctr">
            <a:spAutoFit/>
          </a:bodyPr>
          <a:lstStyle>
            <a:defPPr>
              <a:defRPr lang="x-none"/>
            </a:defPPr>
            <a:lvl1pPr>
              <a:defRPr lang="x-none" sz="1000" baseline="0">
                <a:latin typeface="+mn-lt"/>
              </a:defRPr>
            </a:lvl1pPr>
          </a:lstStyle>
          <a:p>
            <a:pPr fontAlgn="base">
              <a:spcBef>
                <a:spcPct val="0"/>
              </a:spcBef>
              <a:spcAft>
                <a:spcPct val="0"/>
              </a:spcAft>
            </a:pPr>
            <a:fld id="{42C328C1-A84F-4A39-A664-DBA00541A8C6}" type="slidenum">
              <a:rPr sz="800" smtClean="0">
                <a:solidFill>
                  <a:srgbClr val="FFFFFF"/>
                </a:solidFill>
              </a:rPr>
              <a:pPr fontAlgn="base">
                <a:spcBef>
                  <a:spcPct val="0"/>
                </a:spcBef>
                <a:spcAft>
                  <a:spcPct val="0"/>
                </a:spcAft>
              </a:pPr>
              <a:t>‹#›</a:t>
            </a:fld>
            <a:endParaRPr sz="800" dirty="0">
              <a:solidFill>
                <a:srgbClr val="FFFFFF"/>
              </a:solidFill>
            </a:endParaRPr>
          </a:p>
        </p:txBody>
      </p:sp>
      <p:sp>
        <p:nvSpPr>
          <p:cNvPr id="65" name="Text Box 15"/>
          <p:cNvSpPr txBox="1">
            <a:spLocks noChangeArrowheads="1"/>
          </p:cNvSpPr>
          <p:nvPr userDrawn="1"/>
        </p:nvSpPr>
        <p:spPr bwMode="auto">
          <a:xfrm>
            <a:off x="3200400" y="4827457"/>
            <a:ext cx="2743200" cy="242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454" tIns="34289" rIns="68454" bIns="34289">
            <a:spAutoFit/>
          </a:bodyPr>
          <a:lstStyle>
            <a:lvl1pPr eaLnBrk="0" hangingPunct="0">
              <a:defRPr kumimoji="1">
                <a:solidFill>
                  <a:schemeClr val="tx1"/>
                </a:solidFill>
                <a:latin typeface="Arial" panose="020B0604020202020204" pitchFamily="34" charset="0"/>
                <a:ea typeface="SimSun" panose="02010600030101010101" pitchFamily="2" charset="-122"/>
              </a:defRPr>
            </a:lvl1pPr>
            <a:lvl2pPr marL="742950" indent="-285750" eaLnBrk="0" hangingPunct="0">
              <a:defRPr kumimoji="1">
                <a:solidFill>
                  <a:schemeClr val="tx1"/>
                </a:solidFill>
                <a:latin typeface="Arial" panose="020B0604020202020204" pitchFamily="34" charset="0"/>
                <a:ea typeface="SimSun" panose="02010600030101010101" pitchFamily="2" charset="-122"/>
              </a:defRPr>
            </a:lvl2pPr>
            <a:lvl3pPr marL="1143000" indent="-228600" eaLnBrk="0" hangingPunct="0">
              <a:defRPr kumimoji="1">
                <a:solidFill>
                  <a:schemeClr val="tx1"/>
                </a:solidFill>
                <a:latin typeface="Arial" panose="020B0604020202020204" pitchFamily="34" charset="0"/>
                <a:ea typeface="SimSun" panose="02010600030101010101" pitchFamily="2" charset="-122"/>
              </a:defRPr>
            </a:lvl3pPr>
            <a:lvl4pPr marL="1600200" indent="-228600" eaLnBrk="0" hangingPunct="0">
              <a:defRPr kumimoji="1">
                <a:solidFill>
                  <a:schemeClr val="tx1"/>
                </a:solidFill>
                <a:latin typeface="Arial" panose="020B0604020202020204" pitchFamily="34" charset="0"/>
                <a:ea typeface="SimSun" panose="02010600030101010101" pitchFamily="2" charset="-122"/>
              </a:defRPr>
            </a:lvl4pPr>
            <a:lvl5pPr marL="2057400" indent="-228600" eaLnBrk="0" hangingPunct="0">
              <a:defRPr kumimoji="1">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SimSun" panose="02010600030101010101" pitchFamily="2" charset="-122"/>
              </a:defRPr>
            </a:lvl9pPr>
          </a:lstStyle>
          <a:p>
            <a:pPr algn="ctr" eaLnBrk="1" fontAlgn="base" hangingPunct="1">
              <a:spcBef>
                <a:spcPct val="50000"/>
              </a:spcBef>
              <a:spcAft>
                <a:spcPct val="0"/>
              </a:spcAft>
              <a:defRPr/>
            </a:pPr>
            <a:r>
              <a:rPr kumimoji="0" lang="en-US" altLang="zh-CN" sz="1100" b="1" dirty="0" smtClean="0">
                <a:solidFill>
                  <a:srgbClr val="FFFFFF"/>
                </a:solidFill>
                <a:latin typeface="Tahoma" panose="020B0604030504040204" pitchFamily="34" charset="0"/>
              </a:rPr>
              <a:t>Foxconn Confidential</a:t>
            </a:r>
          </a:p>
        </p:txBody>
      </p:sp>
    </p:spTree>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Lst>
  <p:timing>
    <p:tnLst>
      <p:par>
        <p:cTn id="1" dur="indefinite" restart="never" nodeType="tmRoot"/>
      </p:par>
    </p:tnLst>
  </p:timing>
  <p:hf hdr="0" ftr="0" dt="0"/>
  <p:txStyles>
    <p:titleStyle>
      <a:lvl1pPr algn="l" defTabSz="911630" rtl="0" eaLnBrk="1" fontAlgn="base" hangingPunct="1">
        <a:spcBef>
          <a:spcPct val="0"/>
        </a:spcBef>
        <a:spcAft>
          <a:spcPct val="0"/>
        </a:spcAft>
        <a:tabLst>
          <a:tab pos="274796" algn="l"/>
        </a:tabLst>
        <a:defRPr lang="x-none" sz="1500" b="1" baseline="0">
          <a:solidFill>
            <a:schemeClr val="tx2"/>
          </a:solidFill>
          <a:latin typeface="+mj-lt"/>
          <a:ea typeface="+mj-ea"/>
          <a:cs typeface="+mj-cs"/>
        </a:defRPr>
      </a:lvl1pPr>
      <a:lvl2pPr algn="l" defTabSz="911630" rtl="0" eaLnBrk="1" fontAlgn="base" hangingPunct="1">
        <a:spcBef>
          <a:spcPct val="0"/>
        </a:spcBef>
        <a:spcAft>
          <a:spcPct val="0"/>
        </a:spcAft>
        <a:defRPr lang="x-none" sz="1900" b="1">
          <a:solidFill>
            <a:schemeClr val="tx2"/>
          </a:solidFill>
          <a:latin typeface="Arial" charset="0"/>
        </a:defRPr>
      </a:lvl2pPr>
      <a:lvl3pPr algn="l" defTabSz="911630" rtl="0" eaLnBrk="1" fontAlgn="base" hangingPunct="1">
        <a:spcBef>
          <a:spcPct val="0"/>
        </a:spcBef>
        <a:spcAft>
          <a:spcPct val="0"/>
        </a:spcAft>
        <a:defRPr lang="x-none" sz="1900" b="1">
          <a:solidFill>
            <a:schemeClr val="tx2"/>
          </a:solidFill>
          <a:latin typeface="Arial" charset="0"/>
        </a:defRPr>
      </a:lvl3pPr>
      <a:lvl4pPr algn="l" defTabSz="911630" rtl="0" eaLnBrk="1" fontAlgn="base" hangingPunct="1">
        <a:spcBef>
          <a:spcPct val="0"/>
        </a:spcBef>
        <a:spcAft>
          <a:spcPct val="0"/>
        </a:spcAft>
        <a:defRPr lang="x-none" sz="1900" b="1">
          <a:solidFill>
            <a:schemeClr val="tx2"/>
          </a:solidFill>
          <a:latin typeface="Arial" charset="0"/>
        </a:defRPr>
      </a:lvl4pPr>
      <a:lvl5pPr algn="l" defTabSz="911630" rtl="0" eaLnBrk="1" fontAlgn="base" hangingPunct="1">
        <a:spcBef>
          <a:spcPct val="0"/>
        </a:spcBef>
        <a:spcAft>
          <a:spcPct val="0"/>
        </a:spcAft>
        <a:defRPr lang="x-none" sz="1900" b="1">
          <a:solidFill>
            <a:schemeClr val="tx2"/>
          </a:solidFill>
          <a:latin typeface="Arial" charset="0"/>
        </a:defRPr>
      </a:lvl5pPr>
      <a:lvl6pPr marL="465470" algn="l" defTabSz="911630" rtl="0" eaLnBrk="1" fontAlgn="base" hangingPunct="1">
        <a:spcBef>
          <a:spcPct val="0"/>
        </a:spcBef>
        <a:spcAft>
          <a:spcPct val="0"/>
        </a:spcAft>
        <a:defRPr lang="x-none" sz="1900" b="1">
          <a:solidFill>
            <a:schemeClr val="tx2"/>
          </a:solidFill>
          <a:latin typeface="Arial" charset="0"/>
        </a:defRPr>
      </a:lvl6pPr>
      <a:lvl7pPr marL="931024" algn="l" defTabSz="911630" rtl="0" eaLnBrk="1" fontAlgn="base" hangingPunct="1">
        <a:spcBef>
          <a:spcPct val="0"/>
        </a:spcBef>
        <a:spcAft>
          <a:spcPct val="0"/>
        </a:spcAft>
        <a:defRPr lang="x-none" sz="1900" b="1">
          <a:solidFill>
            <a:schemeClr val="tx2"/>
          </a:solidFill>
          <a:latin typeface="Arial" charset="0"/>
        </a:defRPr>
      </a:lvl7pPr>
      <a:lvl8pPr marL="1396492" algn="l" defTabSz="911630" rtl="0" eaLnBrk="1" fontAlgn="base" hangingPunct="1">
        <a:spcBef>
          <a:spcPct val="0"/>
        </a:spcBef>
        <a:spcAft>
          <a:spcPct val="0"/>
        </a:spcAft>
        <a:defRPr lang="x-none" sz="1900" b="1">
          <a:solidFill>
            <a:schemeClr val="tx2"/>
          </a:solidFill>
          <a:latin typeface="Arial" charset="0"/>
        </a:defRPr>
      </a:lvl8pPr>
      <a:lvl9pPr marL="1862005" algn="l" defTabSz="911630" rtl="0" eaLnBrk="1" fontAlgn="base" hangingPunct="1">
        <a:spcBef>
          <a:spcPct val="0"/>
        </a:spcBef>
        <a:spcAft>
          <a:spcPct val="0"/>
        </a:spcAft>
        <a:defRPr lang="x-none" sz="1900" b="1">
          <a:solidFill>
            <a:schemeClr val="tx2"/>
          </a:solidFill>
          <a:latin typeface="Arial" charset="0"/>
        </a:defRPr>
      </a:lvl9pPr>
    </p:titleStyle>
    <p:bodyStyle>
      <a:lvl1pPr marL="0" indent="0" algn="l" defTabSz="911630" rtl="0" eaLnBrk="1" fontAlgn="base" hangingPunct="1">
        <a:spcBef>
          <a:spcPct val="0"/>
        </a:spcBef>
        <a:spcAft>
          <a:spcPct val="0"/>
        </a:spcAft>
        <a:buClr>
          <a:schemeClr val="tx2"/>
        </a:buClr>
        <a:buSzPct val="100000"/>
        <a:defRPr lang="x-none" sz="1200" baseline="0">
          <a:solidFill>
            <a:schemeClr val="tx1"/>
          </a:solidFill>
          <a:latin typeface="+mn-lt"/>
          <a:ea typeface="+mn-ea"/>
          <a:cs typeface="+mn-cs"/>
        </a:defRPr>
      </a:lvl1pPr>
      <a:lvl2pPr marL="143765" indent="-143765" algn="l" defTabSz="911630" rtl="0" eaLnBrk="1" fontAlgn="base" hangingPunct="1">
        <a:spcBef>
          <a:spcPct val="0"/>
        </a:spcBef>
        <a:spcAft>
          <a:spcPct val="0"/>
        </a:spcAft>
        <a:buClr>
          <a:schemeClr val="tx2"/>
        </a:buClr>
        <a:buSzPct val="125000"/>
        <a:buFont typeface="Arial" charset="0"/>
        <a:buChar char="▪"/>
        <a:defRPr lang="x-none" sz="1200" baseline="0">
          <a:solidFill>
            <a:schemeClr val="tx1"/>
          </a:solidFill>
          <a:latin typeface="+mn-lt"/>
        </a:defRPr>
      </a:lvl2pPr>
      <a:lvl3pPr marL="342146" indent="-198462" algn="l" defTabSz="911630" rtl="0" eaLnBrk="1" fontAlgn="base" hangingPunct="1">
        <a:spcBef>
          <a:spcPct val="0"/>
        </a:spcBef>
        <a:spcAft>
          <a:spcPct val="0"/>
        </a:spcAft>
        <a:buClr>
          <a:schemeClr val="tx2"/>
        </a:buClr>
        <a:buSzPct val="120000"/>
        <a:buFont typeface="Arial" charset="0"/>
        <a:buChar char="–"/>
        <a:defRPr lang="x-none" sz="1200" baseline="0">
          <a:solidFill>
            <a:schemeClr val="tx1"/>
          </a:solidFill>
          <a:latin typeface="+mn-lt"/>
        </a:defRPr>
      </a:lvl3pPr>
      <a:lvl4pPr marL="458480" indent="-116334" algn="l" defTabSz="911630" rtl="0" eaLnBrk="1" fontAlgn="base" hangingPunct="1">
        <a:spcBef>
          <a:spcPct val="0"/>
        </a:spcBef>
        <a:spcAft>
          <a:spcPct val="0"/>
        </a:spcAft>
        <a:buClr>
          <a:schemeClr val="tx2"/>
        </a:buClr>
        <a:buSzPct val="120000"/>
        <a:buFont typeface="Arial" charset="0"/>
        <a:buChar char="▫"/>
        <a:defRPr lang="x-none" sz="1200" baseline="0">
          <a:solidFill>
            <a:schemeClr val="tx1"/>
          </a:solidFill>
          <a:latin typeface="+mn-lt"/>
        </a:defRPr>
      </a:lvl4pPr>
      <a:lvl5pPr marL="561180" indent="-95762" algn="l" defTabSz="911630" rtl="0" eaLnBrk="1" fontAlgn="base" hangingPunct="1">
        <a:spcBef>
          <a:spcPct val="0"/>
        </a:spcBef>
        <a:spcAft>
          <a:spcPct val="0"/>
        </a:spcAft>
        <a:buClr>
          <a:schemeClr val="tx2"/>
        </a:buClr>
        <a:buSzPct val="89000"/>
        <a:buFont typeface="Arial" charset="0"/>
        <a:buChar char="-"/>
        <a:defRPr lang="x-none" sz="1200" baseline="0">
          <a:solidFill>
            <a:schemeClr val="tx1"/>
          </a:solidFill>
          <a:latin typeface="+mn-lt"/>
        </a:defRPr>
      </a:lvl5pPr>
      <a:lvl6pPr marL="763427" indent="-132565" algn="l" defTabSz="911630" rtl="0" eaLnBrk="1" fontAlgn="base" hangingPunct="1">
        <a:spcBef>
          <a:spcPct val="0"/>
        </a:spcBef>
        <a:spcAft>
          <a:spcPct val="0"/>
        </a:spcAft>
        <a:buClr>
          <a:schemeClr val="tx2"/>
        </a:buClr>
        <a:buSzPct val="89000"/>
        <a:buFont typeface="Arial" charset="0"/>
        <a:buChar char="-"/>
        <a:defRPr lang="x-none" sz="1600" baseline="0">
          <a:solidFill>
            <a:schemeClr val="tx1"/>
          </a:solidFill>
          <a:latin typeface="+mn-lt"/>
        </a:defRPr>
      </a:lvl6pPr>
      <a:lvl7pPr marL="763427" indent="-132565" algn="l" defTabSz="911630" rtl="0" eaLnBrk="1" fontAlgn="base" hangingPunct="1">
        <a:spcBef>
          <a:spcPct val="0"/>
        </a:spcBef>
        <a:spcAft>
          <a:spcPct val="0"/>
        </a:spcAft>
        <a:buClr>
          <a:schemeClr val="tx2"/>
        </a:buClr>
        <a:buSzPct val="89000"/>
        <a:buFont typeface="Arial" charset="0"/>
        <a:buChar char="-"/>
        <a:defRPr lang="x-none" sz="1600" baseline="0">
          <a:solidFill>
            <a:schemeClr val="tx1"/>
          </a:solidFill>
          <a:latin typeface="+mn-lt"/>
        </a:defRPr>
      </a:lvl7pPr>
      <a:lvl8pPr marL="763427" indent="-132565" algn="l" defTabSz="911630" rtl="0" eaLnBrk="1" fontAlgn="base" hangingPunct="1">
        <a:spcBef>
          <a:spcPct val="0"/>
        </a:spcBef>
        <a:spcAft>
          <a:spcPct val="0"/>
        </a:spcAft>
        <a:buClr>
          <a:schemeClr val="tx2"/>
        </a:buClr>
        <a:buSzPct val="89000"/>
        <a:buFont typeface="Arial" charset="0"/>
        <a:buChar char="-"/>
        <a:defRPr lang="x-none" sz="1600" baseline="0">
          <a:solidFill>
            <a:schemeClr val="tx1"/>
          </a:solidFill>
          <a:latin typeface="+mn-lt"/>
        </a:defRPr>
      </a:lvl8pPr>
      <a:lvl9pPr marL="763427" indent="-132565" algn="l" defTabSz="911630" rtl="0" eaLnBrk="1" fontAlgn="base" hangingPunct="1">
        <a:spcBef>
          <a:spcPct val="0"/>
        </a:spcBef>
        <a:spcAft>
          <a:spcPct val="0"/>
        </a:spcAft>
        <a:buClr>
          <a:schemeClr val="tx2"/>
        </a:buClr>
        <a:buSzPct val="89000"/>
        <a:buFont typeface="Arial" charset="0"/>
        <a:buChar char="-"/>
        <a:defRPr lang="x-none" sz="1600" baseline="0">
          <a:solidFill>
            <a:schemeClr val="tx1"/>
          </a:solidFill>
          <a:latin typeface="+mn-lt"/>
        </a:defRPr>
      </a:lvl9pPr>
    </p:bodyStyle>
    <p:otherStyle>
      <a:defPPr>
        <a:defRPr lang="x-none"/>
      </a:defPPr>
      <a:lvl1pPr marL="0" algn="l" defTabSz="931024" rtl="0" eaLnBrk="1" latinLnBrk="0" hangingPunct="1">
        <a:defRPr lang="x-none" sz="1800" kern="1200">
          <a:solidFill>
            <a:schemeClr val="tx1"/>
          </a:solidFill>
          <a:latin typeface="+mn-lt"/>
          <a:ea typeface="+mn-ea"/>
          <a:cs typeface="+mn-cs"/>
        </a:defRPr>
      </a:lvl1pPr>
      <a:lvl2pPr marL="465470" algn="l" defTabSz="931024" rtl="0" eaLnBrk="1" latinLnBrk="0" hangingPunct="1">
        <a:defRPr lang="x-none" sz="1800" kern="1200">
          <a:solidFill>
            <a:schemeClr val="tx1"/>
          </a:solidFill>
          <a:latin typeface="+mn-lt"/>
          <a:ea typeface="+mn-ea"/>
          <a:cs typeface="+mn-cs"/>
        </a:defRPr>
      </a:lvl2pPr>
      <a:lvl3pPr marL="931024" algn="l" defTabSz="931024" rtl="0" eaLnBrk="1" latinLnBrk="0" hangingPunct="1">
        <a:defRPr lang="x-none" sz="1800" kern="1200">
          <a:solidFill>
            <a:schemeClr val="tx1"/>
          </a:solidFill>
          <a:latin typeface="+mn-lt"/>
          <a:ea typeface="+mn-ea"/>
          <a:cs typeface="+mn-cs"/>
        </a:defRPr>
      </a:lvl3pPr>
      <a:lvl4pPr marL="1396492" algn="l" defTabSz="931024" rtl="0" eaLnBrk="1" latinLnBrk="0" hangingPunct="1">
        <a:defRPr lang="x-none" sz="1800" kern="1200">
          <a:solidFill>
            <a:schemeClr val="tx1"/>
          </a:solidFill>
          <a:latin typeface="+mn-lt"/>
          <a:ea typeface="+mn-ea"/>
          <a:cs typeface="+mn-cs"/>
        </a:defRPr>
      </a:lvl4pPr>
      <a:lvl5pPr marL="1862005" algn="l" defTabSz="931024" rtl="0" eaLnBrk="1" latinLnBrk="0" hangingPunct="1">
        <a:defRPr lang="x-none" sz="1800" kern="1200">
          <a:solidFill>
            <a:schemeClr val="tx1"/>
          </a:solidFill>
          <a:latin typeface="+mn-lt"/>
          <a:ea typeface="+mn-ea"/>
          <a:cs typeface="+mn-cs"/>
        </a:defRPr>
      </a:lvl5pPr>
      <a:lvl6pPr marL="2327516" algn="l" defTabSz="931024" rtl="0" eaLnBrk="1" latinLnBrk="0" hangingPunct="1">
        <a:defRPr lang="x-none" sz="1800" kern="1200">
          <a:solidFill>
            <a:schemeClr val="tx1"/>
          </a:solidFill>
          <a:latin typeface="+mn-lt"/>
          <a:ea typeface="+mn-ea"/>
          <a:cs typeface="+mn-cs"/>
        </a:defRPr>
      </a:lvl6pPr>
      <a:lvl7pPr marL="2793014" algn="l" defTabSz="931024" rtl="0" eaLnBrk="1" latinLnBrk="0" hangingPunct="1">
        <a:defRPr lang="x-none" sz="1800" kern="1200">
          <a:solidFill>
            <a:schemeClr val="tx1"/>
          </a:solidFill>
          <a:latin typeface="+mn-lt"/>
          <a:ea typeface="+mn-ea"/>
          <a:cs typeface="+mn-cs"/>
        </a:defRPr>
      </a:lvl7pPr>
      <a:lvl8pPr marL="3258539" algn="l" defTabSz="931024" rtl="0" eaLnBrk="1" latinLnBrk="0" hangingPunct="1">
        <a:defRPr lang="x-none" sz="1800" kern="1200">
          <a:solidFill>
            <a:schemeClr val="tx1"/>
          </a:solidFill>
          <a:latin typeface="+mn-lt"/>
          <a:ea typeface="+mn-ea"/>
          <a:cs typeface="+mn-cs"/>
        </a:defRPr>
      </a:lvl8pPr>
      <a:lvl9pPr marL="3724009" algn="l" defTabSz="931024" rtl="0" eaLnBrk="1" latinLnBrk="0" hangingPunct="1">
        <a:defRPr lang="x-none" sz="1800" kern="1200">
          <a:solidFill>
            <a:schemeClr val="tx1"/>
          </a:solidFill>
          <a:latin typeface="+mn-lt"/>
          <a:ea typeface="+mn-ea"/>
          <a:cs typeface="+mn-cs"/>
        </a:defRPr>
      </a:lvl9pPr>
    </p:otherStyle>
  </p:txStyles>
  <p:extLst mod="1">
    <p:ext uri="{27BBF7A9-308A-43DC-89C8-2F10F3537804}">
      <p15:sldGuideLst xmlns:p15="http://schemas.microsoft.com/office/powerpoint/2012/main" xmlns=""/>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矩形 7"/>
          <p:cNvSpPr/>
          <p:nvPr userDrawn="1"/>
        </p:nvSpPr>
        <p:spPr>
          <a:xfrm>
            <a:off x="1" y="4667250"/>
            <a:ext cx="4105275" cy="47625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lIns="91272" tIns="45636" rIns="91272" bIns="45636" anchor="ctr"/>
          <a:lstStyle/>
          <a:p>
            <a:pPr algn="ctr" defTabSz="456194" fontAlgn="base">
              <a:spcBef>
                <a:spcPct val="0"/>
              </a:spcBef>
              <a:spcAft>
                <a:spcPct val="0"/>
              </a:spcAft>
              <a:defRPr/>
            </a:pPr>
            <a:endParaRPr kumimoji="1" lang="zh-TW" altLang="en-US">
              <a:solidFill>
                <a:prstClr val="white"/>
              </a:solidFill>
            </a:endParaRPr>
          </a:p>
        </p:txBody>
      </p:sp>
      <p:pic>
        <p:nvPicPr>
          <p:cNvPr id="1027" name="圖片 6" descr="confidential-C.jpg"/>
          <p:cNvPicPr>
            <a:picLocks noChangeAspect="1"/>
          </p:cNvPicPr>
          <p:nvPr userDrawn="1"/>
        </p:nvPicPr>
        <p:blipFill>
          <a:blip r:embed="rId21">
            <a:extLst>
              <a:ext uri="{28A0092B-C50C-407E-A947-70E740481C1C}">
                <a14:useLocalDpi xmlns:a14="http://schemas.microsoft.com/office/drawing/2010/main" val="0"/>
              </a:ext>
            </a:extLst>
          </a:blip>
          <a:srcRect/>
          <a:stretch>
            <a:fillRect/>
          </a:stretch>
        </p:blipFill>
        <p:spPr bwMode="auto">
          <a:xfrm>
            <a:off x="1" y="963621"/>
            <a:ext cx="9161463" cy="417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標題 1"/>
          <p:cNvSpPr txBox="1">
            <a:spLocks/>
          </p:cNvSpPr>
          <p:nvPr userDrawn="1"/>
        </p:nvSpPr>
        <p:spPr>
          <a:xfrm>
            <a:off x="6" y="2"/>
            <a:ext cx="9143999" cy="671536"/>
          </a:xfrm>
          <a:prstGeom prst="rect">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path path="circle">
              <a:fillToRect l="50000" t="50000" r="50000" b="50000"/>
            </a:path>
            <a:tileRect/>
          </a:gradFill>
          <a:ln w="9525">
            <a:noFill/>
            <a:miter lim="800000"/>
            <a:headEnd/>
            <a:tailEnd/>
          </a:ln>
          <a:effectLst/>
        </p:spPr>
        <p:txBody>
          <a:bodyPr lIns="91272" tIns="45636" rIns="91272" bIns="45636" anchor="ctr">
            <a:spAutoFit/>
          </a:bodyPr>
          <a:lstStyle/>
          <a:p>
            <a:pPr algn="ctr" defTabSz="456194" eaLnBrk="0" fontAlgn="base" hangingPunct="0">
              <a:spcBef>
                <a:spcPct val="0"/>
              </a:spcBef>
              <a:spcAft>
                <a:spcPct val="0"/>
              </a:spcAft>
              <a:defRPr/>
            </a:pPr>
            <a:endParaRPr kumimoji="1" lang="zh-TW" altLang="en-US" sz="3600" b="1" dirty="0">
              <a:solidFill>
                <a:prstClr val="white"/>
              </a:solidFill>
              <a:latin typeface="Arial"/>
              <a:ea typeface="標楷體"/>
              <a:cs typeface="Arial" pitchFamily="34" charset="0"/>
              <a:sym typeface="標楷體"/>
            </a:endParaRPr>
          </a:p>
        </p:txBody>
      </p:sp>
      <p:sp>
        <p:nvSpPr>
          <p:cNvPr id="1031" name="標題版面配置區 1"/>
          <p:cNvSpPr>
            <a:spLocks noGrp="1"/>
          </p:cNvSpPr>
          <p:nvPr>
            <p:ph type="title"/>
          </p:nvPr>
        </p:nvSpPr>
        <p:spPr bwMode="auto">
          <a:xfrm>
            <a:off x="0" y="25400"/>
            <a:ext cx="8897938"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272" tIns="45636" rIns="91272" bIns="45636" numCol="1" anchor="ctr" anchorCtr="0" compatLnSpc="1">
            <a:prstTxWarp prst="textNoShape">
              <a:avLst/>
            </a:prstTxWarp>
          </a:bodyPr>
          <a:lstStyle/>
          <a:p>
            <a:pPr lvl="0"/>
            <a:r>
              <a:rPr lang="zh-TW" altLang="en-US" smtClean="0"/>
              <a:t>按一下以編輯母片標題樣式</a:t>
            </a:r>
          </a:p>
        </p:txBody>
      </p:sp>
      <p:sp>
        <p:nvSpPr>
          <p:cNvPr id="12" name="投影片編號版面配置區 5"/>
          <p:cNvSpPr>
            <a:spLocks noGrp="1"/>
          </p:cNvSpPr>
          <p:nvPr>
            <p:ph type="sldNum" sz="quarter" idx="4"/>
          </p:nvPr>
        </p:nvSpPr>
        <p:spPr>
          <a:xfrm>
            <a:off x="8555122" y="4770438"/>
            <a:ext cx="606425" cy="373062"/>
          </a:xfrm>
          <a:prstGeom prst="rect">
            <a:avLst/>
          </a:prstGeom>
        </p:spPr>
        <p:txBody>
          <a:bodyPr vert="horz" wrap="square" lIns="91272" tIns="45636" rIns="91272" bIns="45636" numCol="1" anchor="ctr" anchorCtr="0" compatLnSpc="1">
            <a:prstTxWarp prst="textNoShape">
              <a:avLst/>
            </a:prstTxWarp>
          </a:bodyPr>
          <a:lstStyle>
            <a:lvl1pPr algn="r">
              <a:defRPr sz="1400" b="1">
                <a:solidFill>
                  <a:srgbClr val="898989"/>
                </a:solidFill>
                <a:latin typeface="+mn-lt"/>
                <a:ea typeface="新細明體" pitchFamily="18" charset="-120"/>
              </a:defRPr>
            </a:lvl1pPr>
          </a:lstStyle>
          <a:p>
            <a:pPr defTabSz="456194" fontAlgn="base">
              <a:spcBef>
                <a:spcPct val="0"/>
              </a:spcBef>
              <a:spcAft>
                <a:spcPct val="0"/>
              </a:spcAft>
              <a:defRPr/>
            </a:pPr>
            <a:fld id="{B73F676A-B80E-441C-925C-FB5ED165098F}" type="slidenum">
              <a:rPr kumimoji="1" lang="zh-TW" altLang="en-US" smtClean="0"/>
              <a:pPr defTabSz="456194" fontAlgn="base">
                <a:spcBef>
                  <a:spcPct val="0"/>
                </a:spcBef>
                <a:spcAft>
                  <a:spcPct val="0"/>
                </a:spcAft>
                <a:defRPr/>
              </a:pPr>
              <a:t>‹#›</a:t>
            </a:fld>
            <a:endParaRPr kumimoji="1" lang="zh-TW" altLang="en-US" dirty="0"/>
          </a:p>
        </p:txBody>
      </p:sp>
    </p:spTree>
    <p:extLst>
      <p:ext uri="{BB962C8B-B14F-4D97-AF65-F5344CB8AC3E}">
        <p14:creationId xmlns:p14="http://schemas.microsoft.com/office/powerpoint/2010/main" val="618773686"/>
      </p:ext>
    </p:extLst>
  </p:cSld>
  <p:clrMap bg1="lt1" tx1="dk1" bg2="lt2" tx2="dk2" accent1="accent1" accent2="accent2" accent3="accent3" accent4="accent4" accent5="accent5" accent6="accent6" hlink="hlink" folHlink="folHlink"/>
  <p:sldLayoutIdLst>
    <p:sldLayoutId id="2147483738" r:id="rId1"/>
    <p:sldLayoutId id="2147483739" r:id="rId2"/>
    <p:sldLayoutId id="2147483740" r:id="rId3"/>
    <p:sldLayoutId id="2147483741" r:id="rId4"/>
    <p:sldLayoutId id="2147483742" r:id="rId5"/>
    <p:sldLayoutId id="2147483743" r:id="rId6"/>
    <p:sldLayoutId id="2147483744" r:id="rId7"/>
    <p:sldLayoutId id="2147483745" r:id="rId8"/>
    <p:sldLayoutId id="2147483746" r:id="rId9"/>
    <p:sldLayoutId id="2147483747" r:id="rId10"/>
    <p:sldLayoutId id="2147483748" r:id="rId11"/>
    <p:sldLayoutId id="2147483749" r:id="rId12"/>
    <p:sldLayoutId id="2147483750" r:id="rId13"/>
    <p:sldLayoutId id="2147483751" r:id="rId14"/>
    <p:sldLayoutId id="2147483752" r:id="rId15"/>
    <p:sldLayoutId id="2147483753" r:id="rId16"/>
    <p:sldLayoutId id="2147483754" r:id="rId17"/>
    <p:sldLayoutId id="2147483755" r:id="rId18"/>
    <p:sldLayoutId id="2147483756" r:id="rId19"/>
  </p:sldLayoutIdLst>
  <p:hf hdr="0" ftr="0" dt="0"/>
  <p:txStyles>
    <p:titleStyle>
      <a:lvl1pPr algn="ctr" defTabSz="456194" rtl="0" eaLnBrk="0" fontAlgn="base" hangingPunct="0">
        <a:spcBef>
          <a:spcPct val="0"/>
        </a:spcBef>
        <a:spcAft>
          <a:spcPct val="0"/>
        </a:spcAft>
        <a:defRPr kumimoji="1" sz="4400" kern="1200">
          <a:solidFill>
            <a:schemeClr val="tx1"/>
          </a:solidFill>
          <a:latin typeface="Arial" pitchFamily="34" charset="0"/>
          <a:ea typeface="標楷體" pitchFamily="65" charset="-120"/>
          <a:cs typeface="標楷體" pitchFamily="65" charset="-120"/>
        </a:defRPr>
      </a:lvl1pPr>
      <a:lvl2pPr algn="ctr" defTabSz="456194" rtl="0" eaLnBrk="0" fontAlgn="base" hangingPunct="0">
        <a:spcBef>
          <a:spcPct val="0"/>
        </a:spcBef>
        <a:spcAft>
          <a:spcPct val="0"/>
        </a:spcAft>
        <a:defRPr kumimoji="1" sz="4400">
          <a:solidFill>
            <a:schemeClr val="tx1"/>
          </a:solidFill>
          <a:latin typeface="Arial" charset="0"/>
          <a:ea typeface="標楷體" pitchFamily="65" charset="-120"/>
          <a:cs typeface="新細明體" charset="0"/>
        </a:defRPr>
      </a:lvl2pPr>
      <a:lvl3pPr algn="ctr" defTabSz="456194" rtl="0" eaLnBrk="0" fontAlgn="base" hangingPunct="0">
        <a:spcBef>
          <a:spcPct val="0"/>
        </a:spcBef>
        <a:spcAft>
          <a:spcPct val="0"/>
        </a:spcAft>
        <a:defRPr kumimoji="1" sz="4400">
          <a:solidFill>
            <a:schemeClr val="tx1"/>
          </a:solidFill>
          <a:latin typeface="Arial" charset="0"/>
          <a:ea typeface="標楷體" pitchFamily="65" charset="-120"/>
          <a:cs typeface="新細明體" charset="0"/>
        </a:defRPr>
      </a:lvl3pPr>
      <a:lvl4pPr algn="ctr" defTabSz="456194" rtl="0" eaLnBrk="0" fontAlgn="base" hangingPunct="0">
        <a:spcBef>
          <a:spcPct val="0"/>
        </a:spcBef>
        <a:spcAft>
          <a:spcPct val="0"/>
        </a:spcAft>
        <a:defRPr kumimoji="1" sz="4400">
          <a:solidFill>
            <a:schemeClr val="tx1"/>
          </a:solidFill>
          <a:latin typeface="Arial" charset="0"/>
          <a:ea typeface="標楷體" pitchFamily="65" charset="-120"/>
          <a:cs typeface="新細明體" charset="0"/>
        </a:defRPr>
      </a:lvl4pPr>
      <a:lvl5pPr algn="ctr" defTabSz="456194" rtl="0" eaLnBrk="0" fontAlgn="base" hangingPunct="0">
        <a:spcBef>
          <a:spcPct val="0"/>
        </a:spcBef>
        <a:spcAft>
          <a:spcPct val="0"/>
        </a:spcAft>
        <a:defRPr kumimoji="1" sz="4400">
          <a:solidFill>
            <a:schemeClr val="tx1"/>
          </a:solidFill>
          <a:latin typeface="Arial" charset="0"/>
          <a:ea typeface="標楷體" pitchFamily="65" charset="-120"/>
          <a:cs typeface="新細明體" charset="0"/>
        </a:defRPr>
      </a:lvl5pPr>
      <a:lvl6pPr marL="456194" algn="ctr" defTabSz="456194" rtl="0" fontAlgn="base">
        <a:spcBef>
          <a:spcPct val="0"/>
        </a:spcBef>
        <a:spcAft>
          <a:spcPct val="0"/>
        </a:spcAft>
        <a:defRPr kumimoji="1" sz="4400">
          <a:solidFill>
            <a:schemeClr val="tx1"/>
          </a:solidFill>
          <a:latin typeface="Calibri" charset="0"/>
          <a:ea typeface="新細明體" charset="0"/>
          <a:cs typeface="新細明體" charset="0"/>
        </a:defRPr>
      </a:lvl6pPr>
      <a:lvl7pPr marL="912510" algn="ctr" defTabSz="456194" rtl="0" fontAlgn="base">
        <a:spcBef>
          <a:spcPct val="0"/>
        </a:spcBef>
        <a:spcAft>
          <a:spcPct val="0"/>
        </a:spcAft>
        <a:defRPr kumimoji="1" sz="4400">
          <a:solidFill>
            <a:schemeClr val="tx1"/>
          </a:solidFill>
          <a:latin typeface="Calibri" charset="0"/>
          <a:ea typeface="新細明體" charset="0"/>
          <a:cs typeface="新細明體" charset="0"/>
        </a:defRPr>
      </a:lvl7pPr>
      <a:lvl8pPr marL="1368744" algn="ctr" defTabSz="456194" rtl="0" fontAlgn="base">
        <a:spcBef>
          <a:spcPct val="0"/>
        </a:spcBef>
        <a:spcAft>
          <a:spcPct val="0"/>
        </a:spcAft>
        <a:defRPr kumimoji="1" sz="4400">
          <a:solidFill>
            <a:schemeClr val="tx1"/>
          </a:solidFill>
          <a:latin typeface="Calibri" charset="0"/>
          <a:ea typeface="新細明體" charset="0"/>
          <a:cs typeface="新細明體" charset="0"/>
        </a:defRPr>
      </a:lvl8pPr>
      <a:lvl9pPr marL="1825019" algn="ctr" defTabSz="456194" rtl="0" fontAlgn="base">
        <a:spcBef>
          <a:spcPct val="0"/>
        </a:spcBef>
        <a:spcAft>
          <a:spcPct val="0"/>
        </a:spcAft>
        <a:defRPr kumimoji="1" sz="4400">
          <a:solidFill>
            <a:schemeClr val="tx1"/>
          </a:solidFill>
          <a:latin typeface="Calibri" charset="0"/>
          <a:ea typeface="新細明體" charset="0"/>
          <a:cs typeface="新細明體" charset="0"/>
        </a:defRPr>
      </a:lvl9pPr>
    </p:titleStyle>
    <p:bodyStyle>
      <a:lvl1pPr marL="342146" indent="-342146" algn="l" defTabSz="456194" rtl="0" eaLnBrk="0" fontAlgn="base" hangingPunct="0">
        <a:spcBef>
          <a:spcPct val="20000"/>
        </a:spcBef>
        <a:spcAft>
          <a:spcPct val="0"/>
        </a:spcAft>
        <a:buFont typeface="Arial" charset="0"/>
        <a:buChar char="•"/>
        <a:defRPr kumimoji="1" sz="3200" kern="1200">
          <a:solidFill>
            <a:schemeClr val="tx1"/>
          </a:solidFill>
          <a:latin typeface="Arial" pitchFamily="34" charset="0"/>
          <a:ea typeface="標楷體" pitchFamily="65" charset="-120"/>
          <a:cs typeface="標楷體" pitchFamily="65" charset="-120"/>
        </a:defRPr>
      </a:lvl1pPr>
      <a:lvl2pPr marL="741437" indent="-285162" algn="l" defTabSz="456194" rtl="0" eaLnBrk="0" fontAlgn="base" hangingPunct="0">
        <a:spcBef>
          <a:spcPct val="20000"/>
        </a:spcBef>
        <a:spcAft>
          <a:spcPct val="0"/>
        </a:spcAft>
        <a:buFont typeface="Arial" charset="0"/>
        <a:buChar char="–"/>
        <a:defRPr kumimoji="1" sz="2800" kern="1200">
          <a:solidFill>
            <a:schemeClr val="tx1"/>
          </a:solidFill>
          <a:latin typeface="Arial" pitchFamily="34" charset="0"/>
          <a:ea typeface="標楷體" pitchFamily="65" charset="-120"/>
          <a:cs typeface="+mn-cs"/>
        </a:defRPr>
      </a:lvl2pPr>
      <a:lvl3pPr marL="1140607" indent="-228096" algn="l" defTabSz="456194" rtl="0" eaLnBrk="0" fontAlgn="base" hangingPunct="0">
        <a:spcBef>
          <a:spcPct val="20000"/>
        </a:spcBef>
        <a:spcAft>
          <a:spcPct val="0"/>
        </a:spcAft>
        <a:buFont typeface="Arial" charset="0"/>
        <a:buChar char="•"/>
        <a:defRPr kumimoji="1" sz="2400" kern="1200">
          <a:solidFill>
            <a:schemeClr val="tx1"/>
          </a:solidFill>
          <a:latin typeface="Arial" pitchFamily="34" charset="0"/>
          <a:ea typeface="標楷體" pitchFamily="65" charset="-120"/>
          <a:cs typeface="+mn-cs"/>
        </a:defRPr>
      </a:lvl3pPr>
      <a:lvl4pPr marL="1596840" indent="-228096" algn="l" defTabSz="456194" rtl="0" eaLnBrk="0" fontAlgn="base" hangingPunct="0">
        <a:spcBef>
          <a:spcPct val="20000"/>
        </a:spcBef>
        <a:spcAft>
          <a:spcPct val="0"/>
        </a:spcAft>
        <a:buFont typeface="Arial" charset="0"/>
        <a:buChar char="–"/>
        <a:defRPr kumimoji="1" sz="2000" kern="1200">
          <a:solidFill>
            <a:schemeClr val="tx1"/>
          </a:solidFill>
          <a:latin typeface="Arial" pitchFamily="34" charset="0"/>
          <a:ea typeface="標楷體" pitchFamily="65" charset="-120"/>
          <a:cs typeface="+mn-cs"/>
        </a:defRPr>
      </a:lvl4pPr>
      <a:lvl5pPr marL="2053115" indent="-228096" algn="l" defTabSz="456194" rtl="0" eaLnBrk="0" fontAlgn="base" hangingPunct="0">
        <a:spcBef>
          <a:spcPct val="20000"/>
        </a:spcBef>
        <a:spcAft>
          <a:spcPct val="0"/>
        </a:spcAft>
        <a:buFont typeface="Arial" charset="0"/>
        <a:buChar char="»"/>
        <a:defRPr kumimoji="1" sz="2000" kern="1200">
          <a:solidFill>
            <a:schemeClr val="tx1"/>
          </a:solidFill>
          <a:latin typeface="Arial" pitchFamily="34" charset="0"/>
          <a:ea typeface="標楷體" pitchFamily="65" charset="-120"/>
          <a:cs typeface="+mn-cs"/>
        </a:defRPr>
      </a:lvl5pPr>
      <a:lvl6pPr marL="2509308" indent="-228096" algn="l" defTabSz="456194" rtl="0" eaLnBrk="1" latinLnBrk="0" hangingPunct="1">
        <a:spcBef>
          <a:spcPct val="20000"/>
        </a:spcBef>
        <a:buFont typeface="Arial"/>
        <a:buChar char="•"/>
        <a:defRPr sz="2000" kern="1200">
          <a:solidFill>
            <a:schemeClr val="tx1"/>
          </a:solidFill>
          <a:latin typeface="+mn-lt"/>
          <a:ea typeface="+mn-ea"/>
          <a:cs typeface="+mn-cs"/>
        </a:defRPr>
      </a:lvl6pPr>
      <a:lvl7pPr marL="2965584" indent="-228096" algn="l" defTabSz="456194" rtl="0" eaLnBrk="1" latinLnBrk="0" hangingPunct="1">
        <a:spcBef>
          <a:spcPct val="20000"/>
        </a:spcBef>
        <a:buFont typeface="Arial"/>
        <a:buChar char="•"/>
        <a:defRPr sz="2000" kern="1200">
          <a:solidFill>
            <a:schemeClr val="tx1"/>
          </a:solidFill>
          <a:latin typeface="+mn-lt"/>
          <a:ea typeface="+mn-ea"/>
          <a:cs typeface="+mn-cs"/>
        </a:defRPr>
      </a:lvl7pPr>
      <a:lvl8pPr marL="3421819" indent="-228096" algn="l" defTabSz="456194" rtl="0" eaLnBrk="1" latinLnBrk="0" hangingPunct="1">
        <a:spcBef>
          <a:spcPct val="20000"/>
        </a:spcBef>
        <a:buFont typeface="Arial"/>
        <a:buChar char="•"/>
        <a:defRPr sz="2000" kern="1200">
          <a:solidFill>
            <a:schemeClr val="tx1"/>
          </a:solidFill>
          <a:latin typeface="+mn-lt"/>
          <a:ea typeface="+mn-ea"/>
          <a:cs typeface="+mn-cs"/>
        </a:defRPr>
      </a:lvl8pPr>
      <a:lvl9pPr marL="3878052" indent="-228096" algn="l" defTabSz="456194"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zh-TW"/>
      </a:defPPr>
      <a:lvl1pPr marL="0" algn="l" defTabSz="456194" rtl="0" eaLnBrk="1" latinLnBrk="0" hangingPunct="1">
        <a:defRPr sz="1800" kern="1200">
          <a:solidFill>
            <a:schemeClr val="tx1"/>
          </a:solidFill>
          <a:latin typeface="+mn-lt"/>
          <a:ea typeface="+mn-ea"/>
          <a:cs typeface="+mn-cs"/>
        </a:defRPr>
      </a:lvl1pPr>
      <a:lvl2pPr marL="456194" algn="l" defTabSz="456194" rtl="0" eaLnBrk="1" latinLnBrk="0" hangingPunct="1">
        <a:defRPr sz="1800" kern="1200">
          <a:solidFill>
            <a:schemeClr val="tx1"/>
          </a:solidFill>
          <a:latin typeface="+mn-lt"/>
          <a:ea typeface="+mn-ea"/>
          <a:cs typeface="+mn-cs"/>
        </a:defRPr>
      </a:lvl2pPr>
      <a:lvl3pPr marL="912510" algn="l" defTabSz="456194" rtl="0" eaLnBrk="1" latinLnBrk="0" hangingPunct="1">
        <a:defRPr sz="1800" kern="1200">
          <a:solidFill>
            <a:schemeClr val="tx1"/>
          </a:solidFill>
          <a:latin typeface="+mn-lt"/>
          <a:ea typeface="+mn-ea"/>
          <a:cs typeface="+mn-cs"/>
        </a:defRPr>
      </a:lvl3pPr>
      <a:lvl4pPr marL="1368744" algn="l" defTabSz="456194" rtl="0" eaLnBrk="1" latinLnBrk="0" hangingPunct="1">
        <a:defRPr sz="1800" kern="1200">
          <a:solidFill>
            <a:schemeClr val="tx1"/>
          </a:solidFill>
          <a:latin typeface="+mn-lt"/>
          <a:ea typeface="+mn-ea"/>
          <a:cs typeface="+mn-cs"/>
        </a:defRPr>
      </a:lvl4pPr>
      <a:lvl5pPr marL="1825019" algn="l" defTabSz="456194" rtl="0" eaLnBrk="1" latinLnBrk="0" hangingPunct="1">
        <a:defRPr sz="1800" kern="1200">
          <a:solidFill>
            <a:schemeClr val="tx1"/>
          </a:solidFill>
          <a:latin typeface="+mn-lt"/>
          <a:ea typeface="+mn-ea"/>
          <a:cs typeface="+mn-cs"/>
        </a:defRPr>
      </a:lvl5pPr>
      <a:lvl6pPr marL="2281212" algn="l" defTabSz="456194" rtl="0" eaLnBrk="1" latinLnBrk="0" hangingPunct="1">
        <a:defRPr sz="1800" kern="1200">
          <a:solidFill>
            <a:schemeClr val="tx1"/>
          </a:solidFill>
          <a:latin typeface="+mn-lt"/>
          <a:ea typeface="+mn-ea"/>
          <a:cs typeface="+mn-cs"/>
        </a:defRPr>
      </a:lvl6pPr>
      <a:lvl7pPr marL="2737406" algn="l" defTabSz="456194" rtl="0" eaLnBrk="1" latinLnBrk="0" hangingPunct="1">
        <a:defRPr sz="1800" kern="1200">
          <a:solidFill>
            <a:schemeClr val="tx1"/>
          </a:solidFill>
          <a:latin typeface="+mn-lt"/>
          <a:ea typeface="+mn-ea"/>
          <a:cs typeface="+mn-cs"/>
        </a:defRPr>
      </a:lvl7pPr>
      <a:lvl8pPr marL="3193688" algn="l" defTabSz="456194" rtl="0" eaLnBrk="1" latinLnBrk="0" hangingPunct="1">
        <a:defRPr sz="1800" kern="1200">
          <a:solidFill>
            <a:schemeClr val="tx1"/>
          </a:solidFill>
          <a:latin typeface="+mn-lt"/>
          <a:ea typeface="+mn-ea"/>
          <a:cs typeface="+mn-cs"/>
        </a:defRPr>
      </a:lvl8pPr>
      <a:lvl9pPr marL="3649942" algn="l" defTabSz="456194"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026" name="圖片 1" descr="2222.jpg"/>
          <p:cNvPicPr>
            <a:picLocks noChangeAspect="1"/>
          </p:cNvPicPr>
          <p:nvPr userDrawn="1"/>
        </p:nvPicPr>
        <p:blipFill>
          <a:blip r:embed="rId13"/>
          <a:srcRect/>
          <a:stretch>
            <a:fillRect/>
          </a:stretch>
        </p:blipFill>
        <p:spPr bwMode="auto">
          <a:xfrm>
            <a:off x="0" y="0"/>
            <a:ext cx="9144000" cy="5143500"/>
          </a:xfrm>
          <a:prstGeom prst="rect">
            <a:avLst/>
          </a:prstGeom>
          <a:noFill/>
          <a:ln w="9525">
            <a:noFill/>
            <a:miter lim="800000"/>
            <a:headEnd/>
            <a:tailEnd/>
          </a:ln>
        </p:spPr>
      </p:pic>
      <p:sp>
        <p:nvSpPr>
          <p:cNvPr id="1027" name="標題版面配置區 1"/>
          <p:cNvSpPr>
            <a:spLocks noGrp="1"/>
          </p:cNvSpPr>
          <p:nvPr>
            <p:ph type="title"/>
          </p:nvPr>
        </p:nvSpPr>
        <p:spPr bwMode="auto">
          <a:xfrm>
            <a:off x="457201" y="205978"/>
            <a:ext cx="8229600" cy="857250"/>
          </a:xfrm>
          <a:prstGeom prst="rect">
            <a:avLst/>
          </a:prstGeom>
          <a:noFill/>
          <a:ln w="9525">
            <a:noFill/>
            <a:miter lim="800000"/>
            <a:headEnd/>
            <a:tailEnd/>
          </a:ln>
        </p:spPr>
        <p:txBody>
          <a:bodyPr vert="horz" wrap="square" lIns="68489" tIns="34289" rIns="68489" bIns="34289" numCol="1" anchor="ctr" anchorCtr="0" compatLnSpc="1">
            <a:prstTxWarp prst="textNoShape">
              <a:avLst/>
            </a:prstTxWarp>
          </a:bodyPr>
          <a:lstStyle/>
          <a:p>
            <a:pPr lvl="0"/>
            <a:r>
              <a:rPr lang="zh-TW" altLang="en-US" smtClean="0"/>
              <a:t>按一下以編輯母片標題樣式</a:t>
            </a:r>
          </a:p>
        </p:txBody>
      </p:sp>
      <p:sp>
        <p:nvSpPr>
          <p:cNvPr id="1028" name="文字版面配置區 2"/>
          <p:cNvSpPr>
            <a:spLocks noGrp="1"/>
          </p:cNvSpPr>
          <p:nvPr>
            <p:ph type="body" idx="1"/>
          </p:nvPr>
        </p:nvSpPr>
        <p:spPr bwMode="auto">
          <a:xfrm>
            <a:off x="457201" y="1200154"/>
            <a:ext cx="8229600" cy="3394472"/>
          </a:xfrm>
          <a:prstGeom prst="rect">
            <a:avLst/>
          </a:prstGeom>
          <a:noFill/>
          <a:ln w="9525">
            <a:noFill/>
            <a:miter lim="800000"/>
            <a:headEnd/>
            <a:tailEnd/>
          </a:ln>
        </p:spPr>
        <p:txBody>
          <a:bodyPr vert="horz" wrap="square" lIns="68489" tIns="34289" rIns="68489" bIns="34289" numCol="1" anchor="t" anchorCtr="0" compatLnSpc="1">
            <a:prstTxWarp prst="textNoShape">
              <a:avLst/>
            </a:prstTxWarp>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p>
        </p:txBody>
      </p:sp>
      <p:sp>
        <p:nvSpPr>
          <p:cNvPr id="4" name="日期版面配置區 3"/>
          <p:cNvSpPr>
            <a:spLocks noGrp="1"/>
          </p:cNvSpPr>
          <p:nvPr>
            <p:ph type="dt" sz="half" idx="2"/>
          </p:nvPr>
        </p:nvSpPr>
        <p:spPr>
          <a:xfrm>
            <a:off x="457201" y="4767273"/>
            <a:ext cx="2133600" cy="273844"/>
          </a:xfrm>
          <a:prstGeom prst="rect">
            <a:avLst/>
          </a:prstGeom>
        </p:spPr>
        <p:txBody>
          <a:bodyPr vert="horz" wrap="square" lIns="68489" tIns="34289" rIns="68489" bIns="34289" numCol="1" anchor="ctr" anchorCtr="0" compatLnSpc="1">
            <a:prstTxWarp prst="textNoShape">
              <a:avLst/>
            </a:prstTxWarp>
          </a:bodyPr>
          <a:lstStyle>
            <a:lvl1pPr>
              <a:defRPr sz="900">
                <a:solidFill>
                  <a:srgbClr val="898989"/>
                </a:solidFill>
              </a:defRPr>
            </a:lvl1pPr>
          </a:lstStyle>
          <a:p>
            <a:pPr defTabSz="342353" fontAlgn="base">
              <a:spcBef>
                <a:spcPct val="0"/>
              </a:spcBef>
              <a:spcAft>
                <a:spcPct val="0"/>
              </a:spcAft>
            </a:pPr>
            <a:fld id="{0C83ADD9-C4D0-4C38-9942-097425D78B19}" type="datetimeFigureOut">
              <a:rPr kumimoji="1" lang="zh-TW" altLang="en-US" smtClean="0"/>
              <a:pPr defTabSz="342353" fontAlgn="base">
                <a:spcBef>
                  <a:spcPct val="0"/>
                </a:spcBef>
                <a:spcAft>
                  <a:spcPct val="0"/>
                </a:spcAft>
              </a:pPr>
              <a:t>2019/12/30</a:t>
            </a:fld>
            <a:endParaRPr kumimoji="1" lang="en-US" altLang="zh-TW"/>
          </a:p>
        </p:txBody>
      </p:sp>
      <p:sp>
        <p:nvSpPr>
          <p:cNvPr id="5" name="頁尾版面配置區 4"/>
          <p:cNvSpPr>
            <a:spLocks noGrp="1"/>
          </p:cNvSpPr>
          <p:nvPr>
            <p:ph type="ftr" sz="quarter" idx="3"/>
          </p:nvPr>
        </p:nvSpPr>
        <p:spPr>
          <a:xfrm>
            <a:off x="3124217" y="4767273"/>
            <a:ext cx="2895601" cy="273844"/>
          </a:xfrm>
          <a:prstGeom prst="rect">
            <a:avLst/>
          </a:prstGeom>
        </p:spPr>
        <p:txBody>
          <a:bodyPr vert="horz" lIns="68489" tIns="34289" rIns="68489" bIns="34289" rtlCol="0" anchor="ctr"/>
          <a:lstStyle>
            <a:lvl1pPr algn="ctr" fontAlgn="auto">
              <a:spcBef>
                <a:spcPts val="0"/>
              </a:spcBef>
              <a:spcAft>
                <a:spcPts val="0"/>
              </a:spcAft>
              <a:defRPr sz="900">
                <a:solidFill>
                  <a:schemeClr val="tx1">
                    <a:tint val="75000"/>
                  </a:schemeClr>
                </a:solidFill>
                <a:latin typeface="+mn-lt"/>
                <a:ea typeface="+mn-ea"/>
                <a:cs typeface="+mn-cs"/>
              </a:defRPr>
            </a:lvl1pPr>
          </a:lstStyle>
          <a:p>
            <a:pPr defTabSz="342353">
              <a:defRPr/>
            </a:pPr>
            <a:endParaRPr kumimoji="1" lang="zh-TW" altLang="en-US">
              <a:solidFill>
                <a:prstClr val="black">
                  <a:tint val="75000"/>
                </a:prstClr>
              </a:solidFill>
            </a:endParaRPr>
          </a:p>
        </p:txBody>
      </p:sp>
      <p:sp>
        <p:nvSpPr>
          <p:cNvPr id="6" name="投影片編號版面配置區 5"/>
          <p:cNvSpPr>
            <a:spLocks noGrp="1"/>
          </p:cNvSpPr>
          <p:nvPr>
            <p:ph type="sldNum" sz="quarter" idx="4"/>
          </p:nvPr>
        </p:nvSpPr>
        <p:spPr>
          <a:xfrm>
            <a:off x="6553201" y="4767273"/>
            <a:ext cx="2133600" cy="273844"/>
          </a:xfrm>
          <a:prstGeom prst="rect">
            <a:avLst/>
          </a:prstGeom>
        </p:spPr>
        <p:txBody>
          <a:bodyPr vert="horz" wrap="square" lIns="68489" tIns="34289" rIns="68489" bIns="34289" numCol="1" anchor="ctr" anchorCtr="0" compatLnSpc="1">
            <a:prstTxWarp prst="textNoShape">
              <a:avLst/>
            </a:prstTxWarp>
          </a:bodyPr>
          <a:lstStyle>
            <a:lvl1pPr algn="r">
              <a:defRPr sz="900">
                <a:solidFill>
                  <a:srgbClr val="898989"/>
                </a:solidFill>
              </a:defRPr>
            </a:lvl1pPr>
          </a:lstStyle>
          <a:p>
            <a:pPr defTabSz="342353" fontAlgn="base">
              <a:spcBef>
                <a:spcPct val="0"/>
              </a:spcBef>
              <a:spcAft>
                <a:spcPct val="0"/>
              </a:spcAft>
            </a:pPr>
            <a:fld id="{D7C8AF0A-4873-4412-8D9C-62B32DB3E63B}" type="slidenum">
              <a:rPr kumimoji="1" lang="zh-TW" altLang="en-US" smtClean="0"/>
              <a:pPr defTabSz="342353" fontAlgn="base">
                <a:spcBef>
                  <a:spcPct val="0"/>
                </a:spcBef>
                <a:spcAft>
                  <a:spcPct val="0"/>
                </a:spcAft>
              </a:pPr>
              <a:t>‹#›</a:t>
            </a:fld>
            <a:endParaRPr kumimoji="1" lang="en-US" altLang="zh-TW"/>
          </a:p>
        </p:txBody>
      </p:sp>
    </p:spTree>
    <p:extLst>
      <p:ext uri="{BB962C8B-B14F-4D97-AF65-F5344CB8AC3E}">
        <p14:creationId xmlns:p14="http://schemas.microsoft.com/office/powerpoint/2010/main" val="3793543304"/>
      </p:ext>
    </p:extLst>
  </p:cSld>
  <p:clrMap bg1="lt1" tx1="dk1" bg2="lt2" tx2="dk2" accent1="accent1" accent2="accent2" accent3="accent3" accent4="accent4" accent5="accent5" accent6="accent6" hlink="hlink" folHlink="folHlink"/>
  <p:sldLayoutIdLst>
    <p:sldLayoutId id="2147483950" r:id="rId1"/>
    <p:sldLayoutId id="2147483951" r:id="rId2"/>
    <p:sldLayoutId id="2147483952" r:id="rId3"/>
    <p:sldLayoutId id="2147483953" r:id="rId4"/>
    <p:sldLayoutId id="2147483954" r:id="rId5"/>
    <p:sldLayoutId id="2147483955" r:id="rId6"/>
    <p:sldLayoutId id="2147483956" r:id="rId7"/>
    <p:sldLayoutId id="2147483957" r:id="rId8"/>
    <p:sldLayoutId id="2147483958" r:id="rId9"/>
    <p:sldLayoutId id="2147483959" r:id="rId10"/>
    <p:sldLayoutId id="2147483960" r:id="rId11"/>
  </p:sldLayoutIdLst>
  <p:txStyles>
    <p:titleStyle>
      <a:lvl1pPr algn="ctr" defTabSz="342353" rtl="0" fontAlgn="base">
        <a:spcBef>
          <a:spcPct val="0"/>
        </a:spcBef>
        <a:spcAft>
          <a:spcPct val="0"/>
        </a:spcAft>
        <a:defRPr kumimoji="1" sz="3300" kern="1200">
          <a:solidFill>
            <a:schemeClr val="tx1"/>
          </a:solidFill>
          <a:latin typeface="+mj-lt"/>
          <a:ea typeface="+mj-ea"/>
          <a:cs typeface="新細明體" charset="0"/>
        </a:defRPr>
      </a:lvl1pPr>
      <a:lvl2pPr algn="ctr" defTabSz="342353" rtl="0" fontAlgn="base">
        <a:spcBef>
          <a:spcPct val="0"/>
        </a:spcBef>
        <a:spcAft>
          <a:spcPct val="0"/>
        </a:spcAft>
        <a:defRPr kumimoji="1" sz="3300">
          <a:solidFill>
            <a:schemeClr val="tx1"/>
          </a:solidFill>
          <a:latin typeface="Calibri" charset="0"/>
          <a:ea typeface="新細明體" charset="0"/>
          <a:cs typeface="新細明體" charset="0"/>
        </a:defRPr>
      </a:lvl2pPr>
      <a:lvl3pPr algn="ctr" defTabSz="342353" rtl="0" fontAlgn="base">
        <a:spcBef>
          <a:spcPct val="0"/>
        </a:spcBef>
        <a:spcAft>
          <a:spcPct val="0"/>
        </a:spcAft>
        <a:defRPr kumimoji="1" sz="3300">
          <a:solidFill>
            <a:schemeClr val="tx1"/>
          </a:solidFill>
          <a:latin typeface="Calibri" charset="0"/>
          <a:ea typeface="新細明體" charset="0"/>
          <a:cs typeface="新細明體" charset="0"/>
        </a:defRPr>
      </a:lvl3pPr>
      <a:lvl4pPr algn="ctr" defTabSz="342353" rtl="0" fontAlgn="base">
        <a:spcBef>
          <a:spcPct val="0"/>
        </a:spcBef>
        <a:spcAft>
          <a:spcPct val="0"/>
        </a:spcAft>
        <a:defRPr kumimoji="1" sz="3300">
          <a:solidFill>
            <a:schemeClr val="tx1"/>
          </a:solidFill>
          <a:latin typeface="Calibri" charset="0"/>
          <a:ea typeface="新細明體" charset="0"/>
          <a:cs typeface="新細明體" charset="0"/>
        </a:defRPr>
      </a:lvl4pPr>
      <a:lvl5pPr algn="ctr" defTabSz="342353" rtl="0" fontAlgn="base">
        <a:spcBef>
          <a:spcPct val="0"/>
        </a:spcBef>
        <a:spcAft>
          <a:spcPct val="0"/>
        </a:spcAft>
        <a:defRPr kumimoji="1" sz="3300">
          <a:solidFill>
            <a:schemeClr val="tx1"/>
          </a:solidFill>
          <a:latin typeface="Calibri" charset="0"/>
          <a:ea typeface="新細明體" charset="0"/>
          <a:cs typeface="新細明體" charset="0"/>
        </a:defRPr>
      </a:lvl5pPr>
      <a:lvl6pPr marL="342353" algn="ctr" defTabSz="342353" rtl="0" fontAlgn="base">
        <a:spcBef>
          <a:spcPct val="0"/>
        </a:spcBef>
        <a:spcAft>
          <a:spcPct val="0"/>
        </a:spcAft>
        <a:defRPr kumimoji="1" sz="3300">
          <a:solidFill>
            <a:schemeClr val="tx1"/>
          </a:solidFill>
          <a:latin typeface="Calibri" charset="0"/>
          <a:ea typeface="新細明體" charset="0"/>
          <a:cs typeface="新細明體" charset="0"/>
        </a:defRPr>
      </a:lvl6pPr>
      <a:lvl7pPr marL="684763" algn="ctr" defTabSz="342353" rtl="0" fontAlgn="base">
        <a:spcBef>
          <a:spcPct val="0"/>
        </a:spcBef>
        <a:spcAft>
          <a:spcPct val="0"/>
        </a:spcAft>
        <a:defRPr kumimoji="1" sz="3300">
          <a:solidFill>
            <a:schemeClr val="tx1"/>
          </a:solidFill>
          <a:latin typeface="Calibri" charset="0"/>
          <a:ea typeface="新細明體" charset="0"/>
          <a:cs typeface="新細明體" charset="0"/>
        </a:defRPr>
      </a:lvl7pPr>
      <a:lvl8pPr marL="1027145" algn="ctr" defTabSz="342353" rtl="0" fontAlgn="base">
        <a:spcBef>
          <a:spcPct val="0"/>
        </a:spcBef>
        <a:spcAft>
          <a:spcPct val="0"/>
        </a:spcAft>
        <a:defRPr kumimoji="1" sz="3300">
          <a:solidFill>
            <a:schemeClr val="tx1"/>
          </a:solidFill>
          <a:latin typeface="Calibri" charset="0"/>
          <a:ea typeface="新細明體" charset="0"/>
          <a:cs typeface="新細明體" charset="0"/>
        </a:defRPr>
      </a:lvl8pPr>
      <a:lvl9pPr marL="1369526" algn="ctr" defTabSz="342353" rtl="0" fontAlgn="base">
        <a:spcBef>
          <a:spcPct val="0"/>
        </a:spcBef>
        <a:spcAft>
          <a:spcPct val="0"/>
        </a:spcAft>
        <a:defRPr kumimoji="1" sz="3300">
          <a:solidFill>
            <a:schemeClr val="tx1"/>
          </a:solidFill>
          <a:latin typeface="Calibri" charset="0"/>
          <a:ea typeface="新細明體" charset="0"/>
          <a:cs typeface="新細明體" charset="0"/>
        </a:defRPr>
      </a:lvl9pPr>
    </p:titleStyle>
    <p:bodyStyle>
      <a:lvl1pPr marL="256808" indent="-256808" algn="l" defTabSz="342353" rtl="0" fontAlgn="base">
        <a:spcBef>
          <a:spcPct val="20000"/>
        </a:spcBef>
        <a:spcAft>
          <a:spcPct val="0"/>
        </a:spcAft>
        <a:buFont typeface="Arial" charset="0"/>
        <a:buChar char="•"/>
        <a:defRPr kumimoji="1" sz="2400" kern="1200">
          <a:solidFill>
            <a:schemeClr val="tx1"/>
          </a:solidFill>
          <a:latin typeface="+mn-lt"/>
          <a:ea typeface="+mn-ea"/>
          <a:cs typeface="新細明體" charset="0"/>
        </a:defRPr>
      </a:lvl1pPr>
      <a:lvl2pPr marL="556359" indent="-214008" algn="l" defTabSz="342353" rtl="0" fontAlgn="base">
        <a:spcBef>
          <a:spcPct val="20000"/>
        </a:spcBef>
        <a:spcAft>
          <a:spcPct val="0"/>
        </a:spcAft>
        <a:buFont typeface="Arial" charset="0"/>
        <a:buChar char="–"/>
        <a:defRPr kumimoji="1" sz="2100" kern="1200">
          <a:solidFill>
            <a:schemeClr val="tx1"/>
          </a:solidFill>
          <a:latin typeface="+mn-lt"/>
          <a:ea typeface="+mn-ea"/>
          <a:cs typeface="+mn-cs"/>
        </a:defRPr>
      </a:lvl2pPr>
      <a:lvl3pPr marL="855968" indent="-171206" algn="l" defTabSz="342353" rtl="0" fontAlgn="base">
        <a:spcBef>
          <a:spcPct val="20000"/>
        </a:spcBef>
        <a:spcAft>
          <a:spcPct val="0"/>
        </a:spcAft>
        <a:buFont typeface="Arial" charset="0"/>
        <a:buChar char="•"/>
        <a:defRPr kumimoji="1" sz="1800" kern="1200">
          <a:solidFill>
            <a:schemeClr val="tx1"/>
          </a:solidFill>
          <a:latin typeface="+mn-lt"/>
          <a:ea typeface="+mn-ea"/>
          <a:cs typeface="+mn-cs"/>
        </a:defRPr>
      </a:lvl3pPr>
      <a:lvl4pPr marL="1198320" indent="-171206" algn="l" defTabSz="342353" rtl="0" fontAlgn="base">
        <a:spcBef>
          <a:spcPct val="20000"/>
        </a:spcBef>
        <a:spcAft>
          <a:spcPct val="0"/>
        </a:spcAft>
        <a:buFont typeface="Arial" charset="0"/>
        <a:buChar char="–"/>
        <a:defRPr kumimoji="1" sz="1500" kern="1200">
          <a:solidFill>
            <a:schemeClr val="tx1"/>
          </a:solidFill>
          <a:latin typeface="+mn-lt"/>
          <a:ea typeface="+mn-ea"/>
          <a:cs typeface="+mn-cs"/>
        </a:defRPr>
      </a:lvl4pPr>
      <a:lvl5pPr marL="1540673" indent="-171206" algn="l" defTabSz="342353" rtl="0" fontAlgn="base">
        <a:spcBef>
          <a:spcPct val="20000"/>
        </a:spcBef>
        <a:spcAft>
          <a:spcPct val="0"/>
        </a:spcAft>
        <a:buFont typeface="Arial" charset="0"/>
        <a:buChar char="»"/>
        <a:defRPr kumimoji="1" sz="1500" kern="1200">
          <a:solidFill>
            <a:schemeClr val="tx1"/>
          </a:solidFill>
          <a:latin typeface="+mn-lt"/>
          <a:ea typeface="+mn-ea"/>
          <a:cs typeface="+mn-cs"/>
        </a:defRPr>
      </a:lvl5pPr>
      <a:lvl6pPr marL="1883083" indent="-171206" algn="l" defTabSz="342353" rtl="0" eaLnBrk="1" latinLnBrk="0" hangingPunct="1">
        <a:spcBef>
          <a:spcPct val="20000"/>
        </a:spcBef>
        <a:buFont typeface="Arial"/>
        <a:buChar char="•"/>
        <a:defRPr sz="1500" kern="1200">
          <a:solidFill>
            <a:schemeClr val="tx1"/>
          </a:solidFill>
          <a:latin typeface="+mn-lt"/>
          <a:ea typeface="+mn-ea"/>
          <a:cs typeface="+mn-cs"/>
        </a:defRPr>
      </a:lvl6pPr>
      <a:lvl7pPr marL="2225465" indent="-171206" algn="l" defTabSz="342353" rtl="0" eaLnBrk="1" latinLnBrk="0" hangingPunct="1">
        <a:spcBef>
          <a:spcPct val="20000"/>
        </a:spcBef>
        <a:buFont typeface="Arial"/>
        <a:buChar char="•"/>
        <a:defRPr sz="1500" kern="1200">
          <a:solidFill>
            <a:schemeClr val="tx1"/>
          </a:solidFill>
          <a:latin typeface="+mn-lt"/>
          <a:ea typeface="+mn-ea"/>
          <a:cs typeface="+mn-cs"/>
        </a:defRPr>
      </a:lvl7pPr>
      <a:lvl8pPr marL="2567846" indent="-171206" algn="l" defTabSz="342353" rtl="0" eaLnBrk="1" latinLnBrk="0" hangingPunct="1">
        <a:spcBef>
          <a:spcPct val="20000"/>
        </a:spcBef>
        <a:buFont typeface="Arial"/>
        <a:buChar char="•"/>
        <a:defRPr sz="1500" kern="1200">
          <a:solidFill>
            <a:schemeClr val="tx1"/>
          </a:solidFill>
          <a:latin typeface="+mn-lt"/>
          <a:ea typeface="+mn-ea"/>
          <a:cs typeface="+mn-cs"/>
        </a:defRPr>
      </a:lvl8pPr>
      <a:lvl9pPr marL="2910257" indent="-171206" algn="l" defTabSz="342353"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zh-TW"/>
      </a:defPPr>
      <a:lvl1pPr marL="0" algn="l" defTabSz="342353" rtl="0" eaLnBrk="1" latinLnBrk="0" hangingPunct="1">
        <a:defRPr sz="1400" kern="1200">
          <a:solidFill>
            <a:schemeClr val="tx1"/>
          </a:solidFill>
          <a:latin typeface="+mn-lt"/>
          <a:ea typeface="+mn-ea"/>
          <a:cs typeface="+mn-cs"/>
        </a:defRPr>
      </a:lvl1pPr>
      <a:lvl2pPr marL="342353" algn="l" defTabSz="342353" rtl="0" eaLnBrk="1" latinLnBrk="0" hangingPunct="1">
        <a:defRPr sz="1400" kern="1200">
          <a:solidFill>
            <a:schemeClr val="tx1"/>
          </a:solidFill>
          <a:latin typeface="+mn-lt"/>
          <a:ea typeface="+mn-ea"/>
          <a:cs typeface="+mn-cs"/>
        </a:defRPr>
      </a:lvl2pPr>
      <a:lvl3pPr marL="684763" algn="l" defTabSz="342353" rtl="0" eaLnBrk="1" latinLnBrk="0" hangingPunct="1">
        <a:defRPr sz="1400" kern="1200">
          <a:solidFill>
            <a:schemeClr val="tx1"/>
          </a:solidFill>
          <a:latin typeface="+mn-lt"/>
          <a:ea typeface="+mn-ea"/>
          <a:cs typeface="+mn-cs"/>
        </a:defRPr>
      </a:lvl3pPr>
      <a:lvl4pPr marL="1027145" algn="l" defTabSz="342353" rtl="0" eaLnBrk="1" latinLnBrk="0" hangingPunct="1">
        <a:defRPr sz="1400" kern="1200">
          <a:solidFill>
            <a:schemeClr val="tx1"/>
          </a:solidFill>
          <a:latin typeface="+mn-lt"/>
          <a:ea typeface="+mn-ea"/>
          <a:cs typeface="+mn-cs"/>
        </a:defRPr>
      </a:lvl4pPr>
      <a:lvl5pPr marL="1369526" algn="l" defTabSz="342353" rtl="0" eaLnBrk="1" latinLnBrk="0" hangingPunct="1">
        <a:defRPr sz="1400" kern="1200">
          <a:solidFill>
            <a:schemeClr val="tx1"/>
          </a:solidFill>
          <a:latin typeface="+mn-lt"/>
          <a:ea typeface="+mn-ea"/>
          <a:cs typeface="+mn-cs"/>
        </a:defRPr>
      </a:lvl5pPr>
      <a:lvl6pPr marL="1711937" algn="l" defTabSz="342353" rtl="0" eaLnBrk="1" latinLnBrk="0" hangingPunct="1">
        <a:defRPr sz="1400" kern="1200">
          <a:solidFill>
            <a:schemeClr val="tx1"/>
          </a:solidFill>
          <a:latin typeface="+mn-lt"/>
          <a:ea typeface="+mn-ea"/>
          <a:cs typeface="+mn-cs"/>
        </a:defRPr>
      </a:lvl6pPr>
      <a:lvl7pPr marL="2054288" algn="l" defTabSz="342353" rtl="0" eaLnBrk="1" latinLnBrk="0" hangingPunct="1">
        <a:defRPr sz="1400" kern="1200">
          <a:solidFill>
            <a:schemeClr val="tx1"/>
          </a:solidFill>
          <a:latin typeface="+mn-lt"/>
          <a:ea typeface="+mn-ea"/>
          <a:cs typeface="+mn-cs"/>
        </a:defRPr>
      </a:lvl7pPr>
      <a:lvl8pPr marL="2396640" algn="l" defTabSz="342353" rtl="0" eaLnBrk="1" latinLnBrk="0" hangingPunct="1">
        <a:defRPr sz="1400" kern="1200">
          <a:solidFill>
            <a:schemeClr val="tx1"/>
          </a:solidFill>
          <a:latin typeface="+mn-lt"/>
          <a:ea typeface="+mn-ea"/>
          <a:cs typeface="+mn-cs"/>
        </a:defRPr>
      </a:lvl8pPr>
      <a:lvl9pPr marL="2738993" algn="l" defTabSz="342353" rtl="0" eaLnBrk="1" latinLnBrk="0" hangingPunct="1">
        <a:defRPr sz="14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3" name="圖片 12" descr="confidential-C.jpg"/>
          <p:cNvPicPr>
            <a:picLocks noChangeAspect="1"/>
          </p:cNvPicPr>
          <p:nvPr/>
        </p:nvPicPr>
        <p:blipFill>
          <a:blip r:embed="rId13" cstate="print"/>
          <a:stretch>
            <a:fillRect/>
          </a:stretch>
        </p:blipFill>
        <p:spPr>
          <a:xfrm>
            <a:off x="2753415" y="537981"/>
            <a:ext cx="3637174" cy="4229284"/>
          </a:xfrm>
          <a:prstGeom prst="rect">
            <a:avLst/>
          </a:prstGeom>
        </p:spPr>
      </p:pic>
      <p:sp>
        <p:nvSpPr>
          <p:cNvPr id="14" name="矩形 13"/>
          <p:cNvSpPr/>
          <p:nvPr/>
        </p:nvSpPr>
        <p:spPr>
          <a:xfrm>
            <a:off x="2946402" y="4299474"/>
            <a:ext cx="3228622" cy="435241"/>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lIns="91380" tIns="45690" rIns="91380" bIns="45690" rtlCol="0" anchor="ctr"/>
          <a:lstStyle/>
          <a:p>
            <a:pPr algn="ctr" defTabSz="913725"/>
            <a:endParaRPr lang="zh-TW" altLang="en-US">
              <a:solidFill>
                <a:prstClr val="white"/>
              </a:solidFill>
            </a:endParaRPr>
          </a:p>
        </p:txBody>
      </p:sp>
      <p:sp>
        <p:nvSpPr>
          <p:cNvPr id="25" name="標題 1"/>
          <p:cNvSpPr txBox="1">
            <a:spLocks/>
          </p:cNvSpPr>
          <p:nvPr/>
        </p:nvSpPr>
        <p:spPr>
          <a:xfrm>
            <a:off x="-11290" y="-55181"/>
            <a:ext cx="9155289" cy="646328"/>
          </a:xfrm>
          <a:prstGeom prst="rect">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path path="circle">
              <a:fillToRect l="50000" t="50000" r="50000" b="50000"/>
            </a:path>
            <a:tileRect/>
          </a:gradFill>
          <a:ln w="9525">
            <a:noFill/>
            <a:miter lim="800000"/>
            <a:headEnd/>
            <a:tailEnd/>
          </a:ln>
          <a:effectLst/>
        </p:spPr>
        <p:txBody>
          <a:bodyPr wrap="square" lIns="91380" tIns="45690" rIns="91380" bIns="45690" anchor="ctr" anchorCtr="0">
            <a:spAutoFit/>
          </a:bodyPr>
          <a:lstStyle/>
          <a:p>
            <a:pPr algn="ctr" defTabSz="456842" eaLnBrk="0" fontAlgn="base" hangingPunct="0">
              <a:spcBef>
                <a:spcPct val="0"/>
              </a:spcBef>
              <a:spcAft>
                <a:spcPct val="0"/>
              </a:spcAft>
              <a:defRPr/>
            </a:pPr>
            <a:endParaRPr kumimoji="1" lang="zh-TW" altLang="en-US" sz="3600" b="1" dirty="0">
              <a:solidFill>
                <a:prstClr val="white"/>
              </a:solidFill>
              <a:latin typeface="Arial"/>
              <a:ea typeface="標楷體"/>
              <a:cs typeface="Arial" pitchFamily="34" charset="0"/>
              <a:sym typeface="標楷體"/>
            </a:endParaRPr>
          </a:p>
        </p:txBody>
      </p:sp>
      <p:sp>
        <p:nvSpPr>
          <p:cNvPr id="1027" name="標題版面配置區 1"/>
          <p:cNvSpPr>
            <a:spLocks noGrp="1"/>
          </p:cNvSpPr>
          <p:nvPr>
            <p:ph type="title"/>
          </p:nvPr>
        </p:nvSpPr>
        <p:spPr bwMode="auto">
          <a:xfrm>
            <a:off x="457200" y="205979"/>
            <a:ext cx="8229600" cy="857250"/>
          </a:xfrm>
          <a:prstGeom prst="rect">
            <a:avLst/>
          </a:prstGeom>
          <a:noFill/>
          <a:ln w="9525">
            <a:noFill/>
            <a:miter lim="800000"/>
            <a:headEnd/>
            <a:tailEnd/>
          </a:ln>
        </p:spPr>
        <p:txBody>
          <a:bodyPr vert="horz" wrap="square" lIns="91380" tIns="45690" rIns="91380" bIns="45690" numCol="1" anchor="ctr" anchorCtr="0" compatLnSpc="1">
            <a:prstTxWarp prst="textNoShape">
              <a:avLst/>
            </a:prstTxWarp>
          </a:bodyPr>
          <a:lstStyle/>
          <a:p>
            <a:pPr lvl="0"/>
            <a:r>
              <a:rPr lang="zh-TW" altLang="en-US" dirty="0" smtClean="0"/>
              <a:t>按一下以編輯母片標題樣式</a:t>
            </a:r>
          </a:p>
        </p:txBody>
      </p:sp>
      <p:sp>
        <p:nvSpPr>
          <p:cNvPr id="1028" name="文字版面配置區 2"/>
          <p:cNvSpPr>
            <a:spLocks noGrp="1"/>
          </p:cNvSpPr>
          <p:nvPr>
            <p:ph type="body" idx="1"/>
          </p:nvPr>
        </p:nvSpPr>
        <p:spPr bwMode="auto">
          <a:xfrm>
            <a:off x="457200" y="885525"/>
            <a:ext cx="8229600" cy="3394472"/>
          </a:xfrm>
          <a:prstGeom prst="rect">
            <a:avLst/>
          </a:prstGeom>
          <a:noFill/>
          <a:ln w="9525">
            <a:noFill/>
            <a:miter lim="800000"/>
            <a:headEnd/>
            <a:tailEnd/>
          </a:ln>
        </p:spPr>
        <p:txBody>
          <a:bodyPr vert="horz" wrap="square" lIns="91380" tIns="45690" rIns="91380" bIns="45690" numCol="1" anchor="t" anchorCtr="0" compatLnSpc="1">
            <a:prstTxWarp prst="textNoShape">
              <a:avLst/>
            </a:prstTxWarp>
          </a:bodyPr>
          <a:lstStyle/>
          <a:p>
            <a:pPr lvl="0"/>
            <a:r>
              <a:rPr lang="zh-TW" altLang="en-US" dirty="0" smtClean="0"/>
              <a:t>按一下以編輯母片文字樣式</a:t>
            </a:r>
          </a:p>
          <a:p>
            <a:pPr lvl="1"/>
            <a:r>
              <a:rPr lang="zh-TW" altLang="en-US" dirty="0" smtClean="0"/>
              <a:t>第二層</a:t>
            </a:r>
          </a:p>
          <a:p>
            <a:pPr lvl="2"/>
            <a:r>
              <a:rPr lang="zh-TW" altLang="en-US" dirty="0" smtClean="0"/>
              <a:t>第三層</a:t>
            </a:r>
          </a:p>
          <a:p>
            <a:pPr lvl="3"/>
            <a:r>
              <a:rPr lang="zh-TW" altLang="en-US" dirty="0" smtClean="0"/>
              <a:t>第四層</a:t>
            </a:r>
          </a:p>
          <a:p>
            <a:pPr lvl="4"/>
            <a:r>
              <a:rPr lang="zh-TW" altLang="en-US" dirty="0" smtClean="0"/>
              <a:t>第五層</a:t>
            </a:r>
          </a:p>
        </p:txBody>
      </p:sp>
      <p:sp>
        <p:nvSpPr>
          <p:cNvPr id="6" name="投影片編號版面配置區 5"/>
          <p:cNvSpPr>
            <a:spLocks noGrp="1"/>
          </p:cNvSpPr>
          <p:nvPr>
            <p:ph type="sldNum" sz="quarter" idx="4"/>
          </p:nvPr>
        </p:nvSpPr>
        <p:spPr>
          <a:xfrm>
            <a:off x="8676456" y="4803999"/>
            <a:ext cx="398208" cy="273844"/>
          </a:xfrm>
          <a:prstGeom prst="rect">
            <a:avLst/>
          </a:prstGeom>
        </p:spPr>
        <p:txBody>
          <a:bodyPr vert="horz" wrap="square" lIns="91380" tIns="45690" rIns="91380" bIns="45690" numCol="1" anchor="ctr" anchorCtr="0" compatLnSpc="1">
            <a:prstTxWarp prst="textNoShape">
              <a:avLst/>
            </a:prstTxWarp>
          </a:bodyPr>
          <a:lstStyle>
            <a:lvl1pPr algn="r">
              <a:defRPr sz="1400" b="1">
                <a:solidFill>
                  <a:srgbClr val="898989"/>
                </a:solidFill>
                <a:latin typeface="+mn-lt"/>
              </a:defRPr>
            </a:lvl1pPr>
          </a:lstStyle>
          <a:p>
            <a:pPr defTabSz="913725"/>
            <a:fld id="{73DA0BB7-265A-403C-9275-D587AB510EDC}" type="slidenum">
              <a:rPr lang="zh-TW" altLang="en-US" smtClean="0"/>
              <a:pPr defTabSz="913725"/>
              <a:t>‹#›</a:t>
            </a:fld>
            <a:endParaRPr lang="zh-TW" altLang="en-US" dirty="0"/>
          </a:p>
        </p:txBody>
      </p:sp>
    </p:spTree>
    <p:extLst>
      <p:ext uri="{BB962C8B-B14F-4D97-AF65-F5344CB8AC3E}">
        <p14:creationId xmlns:p14="http://schemas.microsoft.com/office/powerpoint/2010/main" val="2346901031"/>
      </p:ext>
    </p:extLst>
  </p:cSld>
  <p:clrMap bg1="lt1" tx1="dk1" bg2="lt2" tx2="dk2" accent1="accent1" accent2="accent2" accent3="accent3" accent4="accent4" accent5="accent5" accent6="accent6" hlink="hlink" folHlink="folHlink"/>
  <p:sldLayoutIdLst>
    <p:sldLayoutId id="2147484011" r:id="rId1"/>
    <p:sldLayoutId id="2147484012" r:id="rId2"/>
    <p:sldLayoutId id="2147484013" r:id="rId3"/>
    <p:sldLayoutId id="2147484014" r:id="rId4"/>
    <p:sldLayoutId id="2147484015" r:id="rId5"/>
    <p:sldLayoutId id="2147484016" r:id="rId6"/>
    <p:sldLayoutId id="2147484017" r:id="rId7"/>
    <p:sldLayoutId id="2147484018" r:id="rId8"/>
    <p:sldLayoutId id="2147484019" r:id="rId9"/>
    <p:sldLayoutId id="2147484020" r:id="rId10"/>
    <p:sldLayoutId id="2147484021" r:id="rId11"/>
  </p:sldLayoutIdLst>
  <p:hf hdr="0" ftr="0" dt="0"/>
  <p:txStyles>
    <p:titleStyle>
      <a:lvl1pPr algn="ctr" defTabSz="456842" rtl="0" eaLnBrk="1" fontAlgn="base" hangingPunct="1">
        <a:spcBef>
          <a:spcPct val="0"/>
        </a:spcBef>
        <a:spcAft>
          <a:spcPct val="0"/>
        </a:spcAft>
        <a:defRPr kumimoji="1" sz="4400" kern="1200">
          <a:solidFill>
            <a:schemeClr val="tx1"/>
          </a:solidFill>
          <a:latin typeface="標楷體" pitchFamily="65" charset="-120"/>
          <a:ea typeface="標楷體" pitchFamily="65" charset="-120"/>
          <a:cs typeface="標楷體" pitchFamily="65" charset="-120"/>
        </a:defRPr>
      </a:lvl1pPr>
      <a:lvl2pPr algn="ctr" defTabSz="456842" rtl="0" eaLnBrk="1" fontAlgn="base" hangingPunct="1">
        <a:spcBef>
          <a:spcPct val="0"/>
        </a:spcBef>
        <a:spcAft>
          <a:spcPct val="0"/>
        </a:spcAft>
        <a:defRPr kumimoji="1" sz="4400">
          <a:solidFill>
            <a:schemeClr val="tx1"/>
          </a:solidFill>
          <a:latin typeface="Calibri" charset="0"/>
          <a:ea typeface="新細明體" charset="0"/>
          <a:cs typeface="新細明體" charset="0"/>
        </a:defRPr>
      </a:lvl2pPr>
      <a:lvl3pPr algn="ctr" defTabSz="456842" rtl="0" eaLnBrk="1" fontAlgn="base" hangingPunct="1">
        <a:spcBef>
          <a:spcPct val="0"/>
        </a:spcBef>
        <a:spcAft>
          <a:spcPct val="0"/>
        </a:spcAft>
        <a:defRPr kumimoji="1" sz="4400">
          <a:solidFill>
            <a:schemeClr val="tx1"/>
          </a:solidFill>
          <a:latin typeface="Calibri" charset="0"/>
          <a:ea typeface="新細明體" charset="0"/>
          <a:cs typeface="新細明體" charset="0"/>
        </a:defRPr>
      </a:lvl3pPr>
      <a:lvl4pPr algn="ctr" defTabSz="456842" rtl="0" eaLnBrk="1" fontAlgn="base" hangingPunct="1">
        <a:spcBef>
          <a:spcPct val="0"/>
        </a:spcBef>
        <a:spcAft>
          <a:spcPct val="0"/>
        </a:spcAft>
        <a:defRPr kumimoji="1" sz="4400">
          <a:solidFill>
            <a:schemeClr val="tx1"/>
          </a:solidFill>
          <a:latin typeface="Calibri" charset="0"/>
          <a:ea typeface="新細明體" charset="0"/>
          <a:cs typeface="新細明體" charset="0"/>
        </a:defRPr>
      </a:lvl4pPr>
      <a:lvl5pPr algn="ctr" defTabSz="456842" rtl="0" eaLnBrk="1" fontAlgn="base" hangingPunct="1">
        <a:spcBef>
          <a:spcPct val="0"/>
        </a:spcBef>
        <a:spcAft>
          <a:spcPct val="0"/>
        </a:spcAft>
        <a:defRPr kumimoji="1" sz="4400">
          <a:solidFill>
            <a:schemeClr val="tx1"/>
          </a:solidFill>
          <a:latin typeface="Calibri" charset="0"/>
          <a:ea typeface="新細明體" charset="0"/>
          <a:cs typeface="新細明體" charset="0"/>
        </a:defRPr>
      </a:lvl5pPr>
      <a:lvl6pPr marL="456842" algn="ctr" defTabSz="456842" rtl="0" eaLnBrk="1" fontAlgn="base" hangingPunct="1">
        <a:spcBef>
          <a:spcPct val="0"/>
        </a:spcBef>
        <a:spcAft>
          <a:spcPct val="0"/>
        </a:spcAft>
        <a:defRPr kumimoji="1" sz="4400">
          <a:solidFill>
            <a:schemeClr val="tx1"/>
          </a:solidFill>
          <a:latin typeface="Calibri" charset="0"/>
          <a:ea typeface="新細明體" charset="0"/>
          <a:cs typeface="新細明體" charset="0"/>
        </a:defRPr>
      </a:lvl6pPr>
      <a:lvl7pPr marL="913725" algn="ctr" defTabSz="456842" rtl="0" eaLnBrk="1" fontAlgn="base" hangingPunct="1">
        <a:spcBef>
          <a:spcPct val="0"/>
        </a:spcBef>
        <a:spcAft>
          <a:spcPct val="0"/>
        </a:spcAft>
        <a:defRPr kumimoji="1" sz="4400">
          <a:solidFill>
            <a:schemeClr val="tx1"/>
          </a:solidFill>
          <a:latin typeface="Calibri" charset="0"/>
          <a:ea typeface="新細明體" charset="0"/>
          <a:cs typeface="新細明體" charset="0"/>
        </a:defRPr>
      </a:lvl7pPr>
      <a:lvl8pPr marL="1370580" algn="ctr" defTabSz="456842" rtl="0" eaLnBrk="1" fontAlgn="base" hangingPunct="1">
        <a:spcBef>
          <a:spcPct val="0"/>
        </a:spcBef>
        <a:spcAft>
          <a:spcPct val="0"/>
        </a:spcAft>
        <a:defRPr kumimoji="1" sz="4400">
          <a:solidFill>
            <a:schemeClr val="tx1"/>
          </a:solidFill>
          <a:latin typeface="Calibri" charset="0"/>
          <a:ea typeface="新細明體" charset="0"/>
          <a:cs typeface="新細明體" charset="0"/>
        </a:defRPr>
      </a:lvl8pPr>
      <a:lvl9pPr marL="1827449" algn="ctr" defTabSz="456842" rtl="0" eaLnBrk="1" fontAlgn="base" hangingPunct="1">
        <a:spcBef>
          <a:spcPct val="0"/>
        </a:spcBef>
        <a:spcAft>
          <a:spcPct val="0"/>
        </a:spcAft>
        <a:defRPr kumimoji="1" sz="4400">
          <a:solidFill>
            <a:schemeClr val="tx1"/>
          </a:solidFill>
          <a:latin typeface="Calibri" charset="0"/>
          <a:ea typeface="新細明體" charset="0"/>
          <a:cs typeface="新細明體" charset="0"/>
        </a:defRPr>
      </a:lvl9pPr>
    </p:titleStyle>
    <p:bodyStyle>
      <a:lvl1pPr marL="342632" indent="-342632" algn="l" defTabSz="456842" rtl="0" eaLnBrk="1" fontAlgn="base" hangingPunct="1">
        <a:spcBef>
          <a:spcPct val="20000"/>
        </a:spcBef>
        <a:spcAft>
          <a:spcPct val="0"/>
        </a:spcAft>
        <a:buFont typeface="Arial" pitchFamily="34" charset="0"/>
        <a:buChar char="•"/>
        <a:defRPr kumimoji="1" sz="3200" kern="1200">
          <a:solidFill>
            <a:schemeClr val="tx1"/>
          </a:solidFill>
          <a:latin typeface="標楷體" pitchFamily="65" charset="-120"/>
          <a:ea typeface="標楷體" pitchFamily="65" charset="-120"/>
          <a:cs typeface="標楷體" pitchFamily="65" charset="-120"/>
        </a:defRPr>
      </a:lvl1pPr>
      <a:lvl2pPr marL="742409" indent="-285540" algn="l" defTabSz="456842" rtl="0" eaLnBrk="1" fontAlgn="base" hangingPunct="1">
        <a:spcBef>
          <a:spcPct val="20000"/>
        </a:spcBef>
        <a:spcAft>
          <a:spcPct val="0"/>
        </a:spcAft>
        <a:buFont typeface="Arial" pitchFamily="34" charset="0"/>
        <a:buChar char="–"/>
        <a:defRPr kumimoji="1" sz="2800" kern="1200">
          <a:solidFill>
            <a:schemeClr val="tx1"/>
          </a:solidFill>
          <a:latin typeface="標楷體" pitchFamily="65" charset="-120"/>
          <a:ea typeface="標楷體" pitchFamily="65" charset="-120"/>
          <a:cs typeface="+mn-cs"/>
        </a:defRPr>
      </a:lvl2pPr>
      <a:lvl3pPr marL="1142146" indent="-228420" algn="l" defTabSz="456842" rtl="0" eaLnBrk="1" fontAlgn="base" hangingPunct="1">
        <a:spcBef>
          <a:spcPct val="20000"/>
        </a:spcBef>
        <a:spcAft>
          <a:spcPct val="0"/>
        </a:spcAft>
        <a:buFont typeface="Arial" pitchFamily="34" charset="0"/>
        <a:buChar char="•"/>
        <a:defRPr kumimoji="1" sz="2400" kern="1200">
          <a:solidFill>
            <a:schemeClr val="tx1"/>
          </a:solidFill>
          <a:latin typeface="標楷體" pitchFamily="65" charset="-120"/>
          <a:ea typeface="標楷體" pitchFamily="65" charset="-120"/>
          <a:cs typeface="+mn-cs"/>
        </a:defRPr>
      </a:lvl3pPr>
      <a:lvl4pPr marL="1599000" indent="-228420" algn="l" defTabSz="456842" rtl="0" eaLnBrk="1" fontAlgn="base" hangingPunct="1">
        <a:spcBef>
          <a:spcPct val="20000"/>
        </a:spcBef>
        <a:spcAft>
          <a:spcPct val="0"/>
        </a:spcAft>
        <a:buFont typeface="Arial" pitchFamily="34" charset="0"/>
        <a:buChar char="–"/>
        <a:defRPr kumimoji="1" sz="2000" kern="1200">
          <a:solidFill>
            <a:schemeClr val="tx1"/>
          </a:solidFill>
          <a:latin typeface="標楷體" pitchFamily="65" charset="-120"/>
          <a:ea typeface="標楷體" pitchFamily="65" charset="-120"/>
          <a:cs typeface="+mn-cs"/>
        </a:defRPr>
      </a:lvl4pPr>
      <a:lvl5pPr marL="2055869" indent="-228420" algn="l" defTabSz="456842" rtl="0" eaLnBrk="1" fontAlgn="base" hangingPunct="1">
        <a:spcBef>
          <a:spcPct val="20000"/>
        </a:spcBef>
        <a:spcAft>
          <a:spcPct val="0"/>
        </a:spcAft>
        <a:buFont typeface="Arial" pitchFamily="34" charset="0"/>
        <a:buChar char="»"/>
        <a:defRPr kumimoji="1" sz="2000" kern="1200">
          <a:solidFill>
            <a:schemeClr val="tx1"/>
          </a:solidFill>
          <a:latin typeface="標楷體" pitchFamily="65" charset="-120"/>
          <a:ea typeface="標楷體" pitchFamily="65" charset="-120"/>
          <a:cs typeface="+mn-cs"/>
        </a:defRPr>
      </a:lvl5pPr>
      <a:lvl6pPr marL="2512710" indent="-228420" algn="l" defTabSz="456842" rtl="0" eaLnBrk="1" latinLnBrk="0" hangingPunct="1">
        <a:spcBef>
          <a:spcPct val="20000"/>
        </a:spcBef>
        <a:buFont typeface="Arial"/>
        <a:buChar char="•"/>
        <a:defRPr sz="2000" kern="1200">
          <a:solidFill>
            <a:schemeClr val="tx1"/>
          </a:solidFill>
          <a:latin typeface="+mn-lt"/>
          <a:ea typeface="+mn-ea"/>
          <a:cs typeface="+mn-cs"/>
        </a:defRPr>
      </a:lvl6pPr>
      <a:lvl7pPr marL="2969580" indent="-228420" algn="l" defTabSz="456842" rtl="0" eaLnBrk="1" latinLnBrk="0" hangingPunct="1">
        <a:spcBef>
          <a:spcPct val="20000"/>
        </a:spcBef>
        <a:buFont typeface="Arial"/>
        <a:buChar char="•"/>
        <a:defRPr sz="2000" kern="1200">
          <a:solidFill>
            <a:schemeClr val="tx1"/>
          </a:solidFill>
          <a:latin typeface="+mn-lt"/>
          <a:ea typeface="+mn-ea"/>
          <a:cs typeface="+mn-cs"/>
        </a:defRPr>
      </a:lvl7pPr>
      <a:lvl8pPr marL="3426435" indent="-228420" algn="l" defTabSz="456842" rtl="0" eaLnBrk="1" latinLnBrk="0" hangingPunct="1">
        <a:spcBef>
          <a:spcPct val="20000"/>
        </a:spcBef>
        <a:buFont typeface="Arial"/>
        <a:buChar char="•"/>
        <a:defRPr sz="2000" kern="1200">
          <a:solidFill>
            <a:schemeClr val="tx1"/>
          </a:solidFill>
          <a:latin typeface="+mn-lt"/>
          <a:ea typeface="+mn-ea"/>
          <a:cs typeface="+mn-cs"/>
        </a:defRPr>
      </a:lvl8pPr>
      <a:lvl9pPr marL="3883290" indent="-228420" algn="l" defTabSz="456842"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zh-TW"/>
      </a:defPPr>
      <a:lvl1pPr marL="0" algn="l" defTabSz="456842" rtl="0" eaLnBrk="1" latinLnBrk="0" hangingPunct="1">
        <a:defRPr sz="1800" kern="1200">
          <a:solidFill>
            <a:schemeClr val="tx1"/>
          </a:solidFill>
          <a:latin typeface="+mn-lt"/>
          <a:ea typeface="+mn-ea"/>
          <a:cs typeface="+mn-cs"/>
        </a:defRPr>
      </a:lvl1pPr>
      <a:lvl2pPr marL="456842" algn="l" defTabSz="456842" rtl="0" eaLnBrk="1" latinLnBrk="0" hangingPunct="1">
        <a:defRPr sz="1800" kern="1200">
          <a:solidFill>
            <a:schemeClr val="tx1"/>
          </a:solidFill>
          <a:latin typeface="+mn-lt"/>
          <a:ea typeface="+mn-ea"/>
          <a:cs typeface="+mn-cs"/>
        </a:defRPr>
      </a:lvl2pPr>
      <a:lvl3pPr marL="913725" algn="l" defTabSz="456842" rtl="0" eaLnBrk="1" latinLnBrk="0" hangingPunct="1">
        <a:defRPr sz="1800" kern="1200">
          <a:solidFill>
            <a:schemeClr val="tx1"/>
          </a:solidFill>
          <a:latin typeface="+mn-lt"/>
          <a:ea typeface="+mn-ea"/>
          <a:cs typeface="+mn-cs"/>
        </a:defRPr>
      </a:lvl3pPr>
      <a:lvl4pPr marL="1370580" algn="l" defTabSz="456842" rtl="0" eaLnBrk="1" latinLnBrk="0" hangingPunct="1">
        <a:defRPr sz="1800" kern="1200">
          <a:solidFill>
            <a:schemeClr val="tx1"/>
          </a:solidFill>
          <a:latin typeface="+mn-lt"/>
          <a:ea typeface="+mn-ea"/>
          <a:cs typeface="+mn-cs"/>
        </a:defRPr>
      </a:lvl4pPr>
      <a:lvl5pPr marL="1827449" algn="l" defTabSz="456842" rtl="0" eaLnBrk="1" latinLnBrk="0" hangingPunct="1">
        <a:defRPr sz="1800" kern="1200">
          <a:solidFill>
            <a:schemeClr val="tx1"/>
          </a:solidFill>
          <a:latin typeface="+mn-lt"/>
          <a:ea typeface="+mn-ea"/>
          <a:cs typeface="+mn-cs"/>
        </a:defRPr>
      </a:lvl5pPr>
      <a:lvl6pPr marL="2284290" algn="l" defTabSz="456842" rtl="0" eaLnBrk="1" latinLnBrk="0" hangingPunct="1">
        <a:defRPr sz="1800" kern="1200">
          <a:solidFill>
            <a:schemeClr val="tx1"/>
          </a:solidFill>
          <a:latin typeface="+mn-lt"/>
          <a:ea typeface="+mn-ea"/>
          <a:cs typeface="+mn-cs"/>
        </a:defRPr>
      </a:lvl6pPr>
      <a:lvl7pPr marL="2741132" algn="l" defTabSz="456842" rtl="0" eaLnBrk="1" latinLnBrk="0" hangingPunct="1">
        <a:defRPr sz="1800" kern="1200">
          <a:solidFill>
            <a:schemeClr val="tx1"/>
          </a:solidFill>
          <a:latin typeface="+mn-lt"/>
          <a:ea typeface="+mn-ea"/>
          <a:cs typeface="+mn-cs"/>
        </a:defRPr>
      </a:lvl7pPr>
      <a:lvl8pPr marL="3198000" algn="l" defTabSz="456842" rtl="0" eaLnBrk="1" latinLnBrk="0" hangingPunct="1">
        <a:defRPr sz="1800" kern="1200">
          <a:solidFill>
            <a:schemeClr val="tx1"/>
          </a:solidFill>
          <a:latin typeface="+mn-lt"/>
          <a:ea typeface="+mn-ea"/>
          <a:cs typeface="+mn-cs"/>
        </a:defRPr>
      </a:lvl8pPr>
      <a:lvl9pPr marL="3654856" algn="l" defTabSz="456842"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074" name="圖片 1" descr="2222.jpg"/>
          <p:cNvPicPr>
            <a:picLocks noChangeAspect="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5" name="标题占位符 1"/>
          <p:cNvSpPr>
            <a:spLocks noGrp="1"/>
          </p:cNvSpPr>
          <p:nvPr>
            <p:ph type="title"/>
          </p:nvPr>
        </p:nvSpPr>
        <p:spPr bwMode="auto">
          <a:xfrm>
            <a:off x="457201" y="206375"/>
            <a:ext cx="822960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00" tIns="45650" rIns="91300" bIns="45650" numCol="1" anchor="ctr" anchorCtr="0" compatLnSpc="1">
            <a:prstTxWarp prst="textNoShape">
              <a:avLst/>
            </a:prstTxWarp>
          </a:bodyPr>
          <a:lstStyle/>
          <a:p>
            <a:pPr lvl="0"/>
            <a:r>
              <a:rPr lang="zh-CN" altLang="en-US" smtClean="0"/>
              <a:t>单击此处编辑母版标题样式</a:t>
            </a:r>
          </a:p>
        </p:txBody>
      </p:sp>
      <p:sp>
        <p:nvSpPr>
          <p:cNvPr id="3076" name="文本占位符 2"/>
          <p:cNvSpPr>
            <a:spLocks noGrp="1"/>
          </p:cNvSpPr>
          <p:nvPr>
            <p:ph type="body" idx="1"/>
          </p:nvPr>
        </p:nvSpPr>
        <p:spPr bwMode="auto">
          <a:xfrm>
            <a:off x="457201" y="1200191"/>
            <a:ext cx="8229600" cy="339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00" tIns="45650" rIns="91300" bIns="4565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4" name="日期占位符 3"/>
          <p:cNvSpPr>
            <a:spLocks noGrp="1"/>
          </p:cNvSpPr>
          <p:nvPr>
            <p:ph type="dt" sz="half" idx="2"/>
          </p:nvPr>
        </p:nvSpPr>
        <p:spPr>
          <a:xfrm>
            <a:off x="457200" y="4767361"/>
            <a:ext cx="2133600" cy="274637"/>
          </a:xfrm>
          <a:prstGeom prst="rect">
            <a:avLst/>
          </a:prstGeom>
        </p:spPr>
        <p:txBody>
          <a:bodyPr vert="horz" wrap="square" lIns="91300" tIns="45650" rIns="91300" bIns="45650" numCol="1" anchor="ctr" anchorCtr="0" compatLnSpc="1">
            <a:prstTxWarp prst="textNoShape">
              <a:avLst/>
            </a:prstTxWarp>
          </a:bodyPr>
          <a:lstStyle>
            <a:lvl1pPr>
              <a:defRPr kumimoji="0" sz="1200">
                <a:solidFill>
                  <a:srgbClr val="898989"/>
                </a:solidFill>
                <a:latin typeface="Calibri" pitchFamily="34" charset="0"/>
                <a:ea typeface="SimSun" pitchFamily="2" charset="-122"/>
              </a:defRPr>
            </a:lvl1pPr>
          </a:lstStyle>
          <a:p>
            <a:pPr defTabSz="912825" fontAlgn="base">
              <a:spcBef>
                <a:spcPct val="0"/>
              </a:spcBef>
              <a:spcAft>
                <a:spcPct val="0"/>
              </a:spcAft>
              <a:defRPr/>
            </a:pPr>
            <a:fld id="{64C8FD90-FF1C-4B6D-8280-57CB651F8294}" type="datetime1">
              <a:rPr lang="zh-CN" altLang="en-US" smtClean="0"/>
              <a:pPr defTabSz="912825" fontAlgn="base">
                <a:spcBef>
                  <a:spcPct val="0"/>
                </a:spcBef>
                <a:spcAft>
                  <a:spcPct val="0"/>
                </a:spcAft>
                <a:defRPr/>
              </a:pPr>
              <a:t>2019/12/30</a:t>
            </a:fld>
            <a:endParaRPr lang="zh-CN" altLang="en-US"/>
          </a:p>
        </p:txBody>
      </p:sp>
      <p:sp>
        <p:nvSpPr>
          <p:cNvPr id="5" name="页脚占位符 4"/>
          <p:cNvSpPr>
            <a:spLocks noGrp="1"/>
          </p:cNvSpPr>
          <p:nvPr>
            <p:ph type="ftr" sz="quarter" idx="3"/>
          </p:nvPr>
        </p:nvSpPr>
        <p:spPr>
          <a:xfrm>
            <a:off x="3124229" y="4767361"/>
            <a:ext cx="2895601" cy="274637"/>
          </a:xfrm>
          <a:prstGeom prst="rect">
            <a:avLst/>
          </a:prstGeom>
        </p:spPr>
        <p:txBody>
          <a:bodyPr vert="horz" wrap="square" lIns="91300" tIns="45650" rIns="91300" bIns="45650" numCol="1" anchor="ctr" anchorCtr="0" compatLnSpc="1">
            <a:prstTxWarp prst="textNoShape">
              <a:avLst/>
            </a:prstTxWarp>
          </a:bodyPr>
          <a:lstStyle>
            <a:lvl1pPr algn="ctr">
              <a:defRPr kumimoji="0" sz="1200">
                <a:solidFill>
                  <a:srgbClr val="898989"/>
                </a:solidFill>
                <a:latin typeface="Calibri" pitchFamily="34" charset="0"/>
                <a:ea typeface="SimSun" pitchFamily="2" charset="-122"/>
              </a:defRPr>
            </a:lvl1pPr>
          </a:lstStyle>
          <a:p>
            <a:pPr defTabSz="912825" fontAlgn="base">
              <a:spcBef>
                <a:spcPct val="0"/>
              </a:spcBef>
              <a:spcAft>
                <a:spcPct val="0"/>
              </a:spcAft>
              <a:defRPr/>
            </a:pPr>
            <a:endParaRPr lang="zh-CN" altLang="en-US"/>
          </a:p>
        </p:txBody>
      </p:sp>
      <p:sp>
        <p:nvSpPr>
          <p:cNvPr id="6" name="灯片编号占位符 5"/>
          <p:cNvSpPr>
            <a:spLocks noGrp="1"/>
          </p:cNvSpPr>
          <p:nvPr>
            <p:ph type="sldNum" sz="quarter" idx="4"/>
          </p:nvPr>
        </p:nvSpPr>
        <p:spPr>
          <a:xfrm>
            <a:off x="6929441" y="4816495"/>
            <a:ext cx="2133600" cy="273050"/>
          </a:xfrm>
          <a:prstGeom prst="rect">
            <a:avLst/>
          </a:prstGeom>
        </p:spPr>
        <p:txBody>
          <a:bodyPr vert="horz" wrap="square" lIns="91300" tIns="45650" rIns="91300" bIns="45650" numCol="1" anchor="ctr" anchorCtr="0" compatLnSpc="1">
            <a:prstTxWarp prst="textNoShape">
              <a:avLst/>
            </a:prstTxWarp>
          </a:bodyPr>
          <a:lstStyle>
            <a:lvl1pPr algn="r">
              <a:defRPr kumimoji="0" sz="1200">
                <a:solidFill>
                  <a:srgbClr val="898989"/>
                </a:solidFill>
                <a:latin typeface="Calibri" pitchFamily="34" charset="0"/>
                <a:ea typeface="SimSun" pitchFamily="2" charset="-122"/>
              </a:defRPr>
            </a:lvl1pPr>
          </a:lstStyle>
          <a:p>
            <a:pPr defTabSz="912825" fontAlgn="base">
              <a:spcBef>
                <a:spcPct val="0"/>
              </a:spcBef>
              <a:spcAft>
                <a:spcPct val="0"/>
              </a:spcAft>
              <a:defRPr/>
            </a:pPr>
            <a:fld id="{65BBBF68-2CB0-493F-BA43-A0B33C389B71}" type="slidenum">
              <a:rPr lang="zh-CN" altLang="en-US" smtClean="0"/>
              <a:pPr defTabSz="912825" fontAlgn="base">
                <a:spcBef>
                  <a:spcPct val="0"/>
                </a:spcBef>
                <a:spcAft>
                  <a:spcPct val="0"/>
                </a:spcAft>
                <a:defRPr/>
              </a:pPr>
              <a:t>‹#›</a:t>
            </a:fld>
            <a:endParaRPr lang="zh-CN" altLang="en-US"/>
          </a:p>
        </p:txBody>
      </p:sp>
    </p:spTree>
    <p:extLst>
      <p:ext uri="{BB962C8B-B14F-4D97-AF65-F5344CB8AC3E}">
        <p14:creationId xmlns:p14="http://schemas.microsoft.com/office/powerpoint/2010/main" val="87194348"/>
      </p:ext>
    </p:extLst>
  </p:cSld>
  <p:clrMap bg1="lt1" tx1="dk1" bg2="lt2" tx2="dk2" accent1="accent1" accent2="accent2" accent3="accent3" accent4="accent4" accent5="accent5" accent6="accent6" hlink="hlink" folHlink="folHlink"/>
  <p:sldLayoutIdLst>
    <p:sldLayoutId id="2147484110" r:id="rId1"/>
    <p:sldLayoutId id="2147484111" r:id="rId2"/>
    <p:sldLayoutId id="2147484112" r:id="rId3"/>
    <p:sldLayoutId id="2147484113" r:id="rId4"/>
    <p:sldLayoutId id="2147484114" r:id="rId5"/>
    <p:sldLayoutId id="2147484115" r:id="rId6"/>
    <p:sldLayoutId id="2147484116" r:id="rId7"/>
    <p:sldLayoutId id="2147484117" r:id="rId8"/>
    <p:sldLayoutId id="2147484118" r:id="rId9"/>
    <p:sldLayoutId id="2147484119" r:id="rId10"/>
    <p:sldLayoutId id="2147484120" r:id="rId11"/>
    <p:sldLayoutId id="2147484121" r:id="rId12"/>
  </p:sldLayoutIdLst>
  <p:hf hdr="0" ftr="0"/>
  <p:txStyles>
    <p:titleStyle>
      <a:lvl1pPr algn="ctr" rtl="0" eaLnBrk="0" fontAlgn="base" hangingPunct="0">
        <a:spcBef>
          <a:spcPct val="0"/>
        </a:spcBef>
        <a:spcAft>
          <a:spcPct val="0"/>
        </a:spcAft>
        <a:defRPr sz="4400" kern="1200">
          <a:solidFill>
            <a:schemeClr val="tx1"/>
          </a:solidFill>
          <a:latin typeface="+mj-lt"/>
          <a:ea typeface="SimSun" pitchFamily="2" charset="-122"/>
          <a:cs typeface="+mj-cs"/>
        </a:defRPr>
      </a:lvl1pPr>
      <a:lvl2pPr algn="ctr" rtl="0" eaLnBrk="0" fontAlgn="base" hangingPunct="0">
        <a:spcBef>
          <a:spcPct val="0"/>
        </a:spcBef>
        <a:spcAft>
          <a:spcPct val="0"/>
        </a:spcAft>
        <a:defRPr sz="4400">
          <a:solidFill>
            <a:schemeClr val="tx1"/>
          </a:solidFill>
          <a:latin typeface="Calibri" pitchFamily="34" charset="0"/>
          <a:ea typeface="SimSun" pitchFamily="2" charset="-122"/>
        </a:defRPr>
      </a:lvl2pPr>
      <a:lvl3pPr algn="ctr" rtl="0" eaLnBrk="0" fontAlgn="base" hangingPunct="0">
        <a:spcBef>
          <a:spcPct val="0"/>
        </a:spcBef>
        <a:spcAft>
          <a:spcPct val="0"/>
        </a:spcAft>
        <a:defRPr sz="4400">
          <a:solidFill>
            <a:schemeClr val="tx1"/>
          </a:solidFill>
          <a:latin typeface="Calibri" pitchFamily="34" charset="0"/>
          <a:ea typeface="SimSun" pitchFamily="2" charset="-122"/>
        </a:defRPr>
      </a:lvl3pPr>
      <a:lvl4pPr algn="ctr" rtl="0" eaLnBrk="0" fontAlgn="base" hangingPunct="0">
        <a:spcBef>
          <a:spcPct val="0"/>
        </a:spcBef>
        <a:spcAft>
          <a:spcPct val="0"/>
        </a:spcAft>
        <a:defRPr sz="4400">
          <a:solidFill>
            <a:schemeClr val="tx1"/>
          </a:solidFill>
          <a:latin typeface="Calibri" pitchFamily="34" charset="0"/>
          <a:ea typeface="SimSun" pitchFamily="2" charset="-122"/>
        </a:defRPr>
      </a:lvl4pPr>
      <a:lvl5pPr algn="ctr" rtl="0" eaLnBrk="0" fontAlgn="base" hangingPunct="0">
        <a:spcBef>
          <a:spcPct val="0"/>
        </a:spcBef>
        <a:spcAft>
          <a:spcPct val="0"/>
        </a:spcAft>
        <a:defRPr sz="4400">
          <a:solidFill>
            <a:schemeClr val="tx1"/>
          </a:solidFill>
          <a:latin typeface="Calibri" pitchFamily="34" charset="0"/>
          <a:ea typeface="SimSun" pitchFamily="2" charset="-122"/>
        </a:defRPr>
      </a:lvl5pPr>
      <a:lvl6pPr marL="456362" algn="ctr" rtl="0" fontAlgn="base">
        <a:spcBef>
          <a:spcPct val="0"/>
        </a:spcBef>
        <a:spcAft>
          <a:spcPct val="0"/>
        </a:spcAft>
        <a:defRPr sz="4400">
          <a:solidFill>
            <a:schemeClr val="tx1"/>
          </a:solidFill>
          <a:latin typeface="Calibri" pitchFamily="34" charset="0"/>
          <a:ea typeface="宋体" pitchFamily="2" charset="-122"/>
        </a:defRPr>
      </a:lvl6pPr>
      <a:lvl7pPr marL="912825" algn="ctr" rtl="0" fontAlgn="base">
        <a:spcBef>
          <a:spcPct val="0"/>
        </a:spcBef>
        <a:spcAft>
          <a:spcPct val="0"/>
        </a:spcAft>
        <a:defRPr sz="4400">
          <a:solidFill>
            <a:schemeClr val="tx1"/>
          </a:solidFill>
          <a:latin typeface="Calibri" pitchFamily="34" charset="0"/>
          <a:ea typeface="宋体" pitchFamily="2" charset="-122"/>
        </a:defRPr>
      </a:lvl7pPr>
      <a:lvl8pPr marL="1369220" algn="ctr" rtl="0" fontAlgn="base">
        <a:spcBef>
          <a:spcPct val="0"/>
        </a:spcBef>
        <a:spcAft>
          <a:spcPct val="0"/>
        </a:spcAft>
        <a:defRPr sz="4400">
          <a:solidFill>
            <a:schemeClr val="tx1"/>
          </a:solidFill>
          <a:latin typeface="Calibri" pitchFamily="34" charset="0"/>
          <a:ea typeface="宋体" pitchFamily="2" charset="-122"/>
        </a:defRPr>
      </a:lvl8pPr>
      <a:lvl9pPr marL="1825649" algn="ctr" rtl="0" fontAlgn="base">
        <a:spcBef>
          <a:spcPct val="0"/>
        </a:spcBef>
        <a:spcAft>
          <a:spcPct val="0"/>
        </a:spcAft>
        <a:defRPr sz="4400">
          <a:solidFill>
            <a:schemeClr val="tx1"/>
          </a:solidFill>
          <a:latin typeface="Calibri" pitchFamily="34" charset="0"/>
          <a:ea typeface="宋体" pitchFamily="2" charset="-122"/>
        </a:defRPr>
      </a:lvl9pPr>
    </p:titleStyle>
    <p:bodyStyle>
      <a:lvl1pPr marL="342272" indent="-342272" algn="l" rtl="0" eaLnBrk="0" fontAlgn="base" hangingPunct="0">
        <a:spcBef>
          <a:spcPct val="20000"/>
        </a:spcBef>
        <a:spcAft>
          <a:spcPct val="0"/>
        </a:spcAft>
        <a:buFont typeface="Arial" charset="0"/>
        <a:buChar char="•"/>
        <a:defRPr sz="3200" kern="1200">
          <a:solidFill>
            <a:schemeClr val="tx1"/>
          </a:solidFill>
          <a:latin typeface="+mn-lt"/>
          <a:ea typeface="SimSun" pitchFamily="2" charset="-122"/>
          <a:cs typeface="+mn-cs"/>
        </a:defRPr>
      </a:lvl1pPr>
      <a:lvl2pPr marL="741689" indent="-285260" algn="l" rtl="0" eaLnBrk="0" fontAlgn="base" hangingPunct="0">
        <a:spcBef>
          <a:spcPct val="20000"/>
        </a:spcBef>
        <a:spcAft>
          <a:spcPct val="0"/>
        </a:spcAft>
        <a:buFont typeface="Arial" charset="0"/>
        <a:buChar char="–"/>
        <a:defRPr sz="2800" kern="1200">
          <a:solidFill>
            <a:schemeClr val="tx1"/>
          </a:solidFill>
          <a:latin typeface="+mn-lt"/>
          <a:ea typeface="SimSun" pitchFamily="2" charset="-122"/>
          <a:cs typeface="+mn-cs"/>
        </a:defRPr>
      </a:lvl2pPr>
      <a:lvl3pPr marL="1141006" indent="-228180" algn="l" rtl="0" eaLnBrk="0" fontAlgn="base" hangingPunct="0">
        <a:spcBef>
          <a:spcPct val="20000"/>
        </a:spcBef>
        <a:spcAft>
          <a:spcPct val="0"/>
        </a:spcAft>
        <a:buFont typeface="Arial" charset="0"/>
        <a:buChar char="•"/>
        <a:defRPr sz="2400" kern="1200">
          <a:solidFill>
            <a:schemeClr val="tx1"/>
          </a:solidFill>
          <a:latin typeface="+mn-lt"/>
          <a:ea typeface="SimSun" pitchFamily="2" charset="-122"/>
          <a:cs typeface="+mn-cs"/>
        </a:defRPr>
      </a:lvl3pPr>
      <a:lvl4pPr marL="1597400" indent="-228180" algn="l" rtl="0" eaLnBrk="0" fontAlgn="base" hangingPunct="0">
        <a:spcBef>
          <a:spcPct val="20000"/>
        </a:spcBef>
        <a:spcAft>
          <a:spcPct val="0"/>
        </a:spcAft>
        <a:buFont typeface="Arial" charset="0"/>
        <a:buChar char="–"/>
        <a:defRPr sz="2000" kern="1200">
          <a:solidFill>
            <a:schemeClr val="tx1"/>
          </a:solidFill>
          <a:latin typeface="+mn-lt"/>
          <a:ea typeface="SimSun" pitchFamily="2" charset="-122"/>
          <a:cs typeface="+mn-cs"/>
        </a:defRPr>
      </a:lvl4pPr>
      <a:lvl5pPr marL="2053829" indent="-228180" algn="l" rtl="0" eaLnBrk="0" fontAlgn="base" hangingPunct="0">
        <a:spcBef>
          <a:spcPct val="20000"/>
        </a:spcBef>
        <a:spcAft>
          <a:spcPct val="0"/>
        </a:spcAft>
        <a:buFont typeface="Arial" charset="0"/>
        <a:buChar char="»"/>
        <a:defRPr sz="2000" kern="1200">
          <a:solidFill>
            <a:schemeClr val="tx1"/>
          </a:solidFill>
          <a:latin typeface="+mn-lt"/>
          <a:ea typeface="SimSun" pitchFamily="2" charset="-122"/>
          <a:cs typeface="+mn-cs"/>
        </a:defRPr>
      </a:lvl5pPr>
      <a:lvl6pPr marL="2510190" indent="-228180" algn="l" defTabSz="9128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6620" indent="-228180" algn="l" defTabSz="9128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3016" indent="-228180" algn="l" defTabSz="9128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79410" indent="-228180" algn="l" defTabSz="91282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2825" rtl="0" eaLnBrk="1" latinLnBrk="0" hangingPunct="1">
        <a:defRPr sz="1800" kern="1200">
          <a:solidFill>
            <a:schemeClr val="tx1"/>
          </a:solidFill>
          <a:latin typeface="+mn-lt"/>
          <a:ea typeface="+mn-ea"/>
          <a:cs typeface="+mn-cs"/>
        </a:defRPr>
      </a:lvl1pPr>
      <a:lvl2pPr marL="456362" algn="l" defTabSz="912825" rtl="0" eaLnBrk="1" latinLnBrk="0" hangingPunct="1">
        <a:defRPr sz="1800" kern="1200">
          <a:solidFill>
            <a:schemeClr val="tx1"/>
          </a:solidFill>
          <a:latin typeface="+mn-lt"/>
          <a:ea typeface="+mn-ea"/>
          <a:cs typeface="+mn-cs"/>
        </a:defRPr>
      </a:lvl2pPr>
      <a:lvl3pPr marL="912825" algn="l" defTabSz="912825" rtl="0" eaLnBrk="1" latinLnBrk="0" hangingPunct="1">
        <a:defRPr sz="1800" kern="1200">
          <a:solidFill>
            <a:schemeClr val="tx1"/>
          </a:solidFill>
          <a:latin typeface="+mn-lt"/>
          <a:ea typeface="+mn-ea"/>
          <a:cs typeface="+mn-cs"/>
        </a:defRPr>
      </a:lvl3pPr>
      <a:lvl4pPr marL="1369220" algn="l" defTabSz="912825" rtl="0" eaLnBrk="1" latinLnBrk="0" hangingPunct="1">
        <a:defRPr sz="1800" kern="1200">
          <a:solidFill>
            <a:schemeClr val="tx1"/>
          </a:solidFill>
          <a:latin typeface="+mn-lt"/>
          <a:ea typeface="+mn-ea"/>
          <a:cs typeface="+mn-cs"/>
        </a:defRPr>
      </a:lvl4pPr>
      <a:lvl5pPr marL="1825649" algn="l" defTabSz="912825" rtl="0" eaLnBrk="1" latinLnBrk="0" hangingPunct="1">
        <a:defRPr sz="1800" kern="1200">
          <a:solidFill>
            <a:schemeClr val="tx1"/>
          </a:solidFill>
          <a:latin typeface="+mn-lt"/>
          <a:ea typeface="+mn-ea"/>
          <a:cs typeface="+mn-cs"/>
        </a:defRPr>
      </a:lvl5pPr>
      <a:lvl6pPr marL="2282010" algn="l" defTabSz="912825" rtl="0" eaLnBrk="1" latinLnBrk="0" hangingPunct="1">
        <a:defRPr sz="1800" kern="1200">
          <a:solidFill>
            <a:schemeClr val="tx1"/>
          </a:solidFill>
          <a:latin typeface="+mn-lt"/>
          <a:ea typeface="+mn-ea"/>
          <a:cs typeface="+mn-cs"/>
        </a:defRPr>
      </a:lvl6pPr>
      <a:lvl7pPr marL="2738372" algn="l" defTabSz="912825" rtl="0" eaLnBrk="1" latinLnBrk="0" hangingPunct="1">
        <a:defRPr sz="1800" kern="1200">
          <a:solidFill>
            <a:schemeClr val="tx1"/>
          </a:solidFill>
          <a:latin typeface="+mn-lt"/>
          <a:ea typeface="+mn-ea"/>
          <a:cs typeface="+mn-cs"/>
        </a:defRPr>
      </a:lvl7pPr>
      <a:lvl8pPr marL="3194801" algn="l" defTabSz="912825" rtl="0" eaLnBrk="1" latinLnBrk="0" hangingPunct="1">
        <a:defRPr sz="1800" kern="1200">
          <a:solidFill>
            <a:schemeClr val="tx1"/>
          </a:solidFill>
          <a:latin typeface="+mn-lt"/>
          <a:ea typeface="+mn-ea"/>
          <a:cs typeface="+mn-cs"/>
        </a:defRPr>
      </a:lvl8pPr>
      <a:lvl9pPr marL="3651216" algn="l" defTabSz="912825"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026" name="圖片 1" descr="2222.jpg"/>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w="9525">
            <a:noFill/>
            <a:miter lim="800000"/>
            <a:headEnd/>
            <a:tailEnd/>
          </a:ln>
        </p:spPr>
      </p:pic>
      <p:sp>
        <p:nvSpPr>
          <p:cNvPr id="1027" name="標題版面配置區 1"/>
          <p:cNvSpPr>
            <a:spLocks noGrp="1"/>
          </p:cNvSpPr>
          <p:nvPr>
            <p:ph type="title"/>
          </p:nvPr>
        </p:nvSpPr>
        <p:spPr bwMode="auto">
          <a:xfrm>
            <a:off x="457201" y="205978"/>
            <a:ext cx="8229600" cy="857250"/>
          </a:xfrm>
          <a:prstGeom prst="rect">
            <a:avLst/>
          </a:prstGeom>
          <a:noFill/>
          <a:ln w="9525">
            <a:noFill/>
            <a:miter lim="800000"/>
            <a:headEnd/>
            <a:tailEnd/>
          </a:ln>
        </p:spPr>
        <p:txBody>
          <a:bodyPr vert="horz" wrap="square" lIns="68514" tIns="34289" rIns="68514" bIns="34289" numCol="1" anchor="ctr" anchorCtr="0" compatLnSpc="1">
            <a:prstTxWarp prst="textNoShape">
              <a:avLst/>
            </a:prstTxWarp>
          </a:bodyPr>
          <a:lstStyle/>
          <a:p>
            <a:pPr lvl="0"/>
            <a:r>
              <a:rPr lang="zh-TW" altLang="en-US" smtClean="0"/>
              <a:t>按一下以編輯母片標題樣式</a:t>
            </a:r>
          </a:p>
        </p:txBody>
      </p:sp>
      <p:sp>
        <p:nvSpPr>
          <p:cNvPr id="1028" name="文字版面配置區 2"/>
          <p:cNvSpPr>
            <a:spLocks noGrp="1"/>
          </p:cNvSpPr>
          <p:nvPr>
            <p:ph type="body" idx="1"/>
          </p:nvPr>
        </p:nvSpPr>
        <p:spPr bwMode="auto">
          <a:xfrm>
            <a:off x="457201" y="1200154"/>
            <a:ext cx="8229600" cy="3394472"/>
          </a:xfrm>
          <a:prstGeom prst="rect">
            <a:avLst/>
          </a:prstGeom>
          <a:noFill/>
          <a:ln w="9525">
            <a:noFill/>
            <a:miter lim="800000"/>
            <a:headEnd/>
            <a:tailEnd/>
          </a:ln>
        </p:spPr>
        <p:txBody>
          <a:bodyPr vert="horz" wrap="square" lIns="68514" tIns="34289" rIns="68514" bIns="34289" numCol="1" anchor="t" anchorCtr="0" compatLnSpc="1">
            <a:prstTxWarp prst="textNoShape">
              <a:avLst/>
            </a:prstTxWarp>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p>
        </p:txBody>
      </p:sp>
      <p:sp>
        <p:nvSpPr>
          <p:cNvPr id="4" name="日期版面配置區 3"/>
          <p:cNvSpPr>
            <a:spLocks noGrp="1"/>
          </p:cNvSpPr>
          <p:nvPr>
            <p:ph type="dt" sz="half" idx="2"/>
          </p:nvPr>
        </p:nvSpPr>
        <p:spPr>
          <a:xfrm>
            <a:off x="457201" y="4767273"/>
            <a:ext cx="2133600" cy="273844"/>
          </a:xfrm>
          <a:prstGeom prst="rect">
            <a:avLst/>
          </a:prstGeom>
        </p:spPr>
        <p:txBody>
          <a:bodyPr vert="horz" wrap="square" lIns="68514" tIns="34289" rIns="68514" bIns="34289" numCol="1" anchor="ctr" anchorCtr="0" compatLnSpc="1">
            <a:prstTxWarp prst="textNoShape">
              <a:avLst/>
            </a:prstTxWarp>
          </a:bodyPr>
          <a:lstStyle>
            <a:lvl1pPr>
              <a:defRPr sz="900">
                <a:solidFill>
                  <a:srgbClr val="898989"/>
                </a:solidFill>
              </a:defRPr>
            </a:lvl1pPr>
          </a:lstStyle>
          <a:p>
            <a:pPr defTabSz="342506" fontAlgn="base">
              <a:spcBef>
                <a:spcPct val="0"/>
              </a:spcBef>
              <a:spcAft>
                <a:spcPct val="0"/>
              </a:spcAft>
            </a:pPr>
            <a:fld id="{0C83ADD9-C4D0-4C38-9942-097425D78B19}" type="datetimeFigureOut">
              <a:rPr kumimoji="1" lang="zh-TW" altLang="en-US" smtClean="0"/>
              <a:pPr defTabSz="342506" fontAlgn="base">
                <a:spcBef>
                  <a:spcPct val="0"/>
                </a:spcBef>
                <a:spcAft>
                  <a:spcPct val="0"/>
                </a:spcAft>
              </a:pPr>
              <a:t>2019/12/30</a:t>
            </a:fld>
            <a:endParaRPr kumimoji="1" lang="en-US" altLang="zh-TW"/>
          </a:p>
        </p:txBody>
      </p:sp>
      <p:sp>
        <p:nvSpPr>
          <p:cNvPr id="5" name="頁尾版面配置區 4"/>
          <p:cNvSpPr>
            <a:spLocks noGrp="1"/>
          </p:cNvSpPr>
          <p:nvPr>
            <p:ph type="ftr" sz="quarter" idx="3"/>
          </p:nvPr>
        </p:nvSpPr>
        <p:spPr>
          <a:xfrm>
            <a:off x="3124229" y="4767273"/>
            <a:ext cx="2895601" cy="273844"/>
          </a:xfrm>
          <a:prstGeom prst="rect">
            <a:avLst/>
          </a:prstGeom>
        </p:spPr>
        <p:txBody>
          <a:bodyPr vert="horz" lIns="68514" tIns="34289" rIns="68514" bIns="34289" rtlCol="0" anchor="ctr"/>
          <a:lstStyle>
            <a:lvl1pPr algn="ctr" fontAlgn="auto">
              <a:spcBef>
                <a:spcPts val="0"/>
              </a:spcBef>
              <a:spcAft>
                <a:spcPts val="0"/>
              </a:spcAft>
              <a:defRPr sz="900">
                <a:solidFill>
                  <a:schemeClr val="tx1">
                    <a:tint val="75000"/>
                  </a:schemeClr>
                </a:solidFill>
                <a:latin typeface="+mn-lt"/>
                <a:ea typeface="+mn-ea"/>
                <a:cs typeface="+mn-cs"/>
              </a:defRPr>
            </a:lvl1pPr>
          </a:lstStyle>
          <a:p>
            <a:pPr defTabSz="342506">
              <a:defRPr/>
            </a:pPr>
            <a:endParaRPr kumimoji="1" lang="zh-TW" altLang="en-US">
              <a:solidFill>
                <a:prstClr val="black">
                  <a:tint val="75000"/>
                </a:prstClr>
              </a:solidFill>
            </a:endParaRPr>
          </a:p>
        </p:txBody>
      </p:sp>
      <p:sp>
        <p:nvSpPr>
          <p:cNvPr id="6" name="投影片編號版面配置區 5"/>
          <p:cNvSpPr>
            <a:spLocks noGrp="1"/>
          </p:cNvSpPr>
          <p:nvPr>
            <p:ph type="sldNum" sz="quarter" idx="4"/>
          </p:nvPr>
        </p:nvSpPr>
        <p:spPr>
          <a:xfrm>
            <a:off x="6553201" y="4767273"/>
            <a:ext cx="2133600" cy="273844"/>
          </a:xfrm>
          <a:prstGeom prst="rect">
            <a:avLst/>
          </a:prstGeom>
        </p:spPr>
        <p:txBody>
          <a:bodyPr vert="horz" wrap="square" lIns="68514" tIns="34289" rIns="68514" bIns="34289" numCol="1" anchor="ctr" anchorCtr="0" compatLnSpc="1">
            <a:prstTxWarp prst="textNoShape">
              <a:avLst/>
            </a:prstTxWarp>
          </a:bodyPr>
          <a:lstStyle>
            <a:lvl1pPr algn="r">
              <a:defRPr sz="900">
                <a:solidFill>
                  <a:srgbClr val="898989"/>
                </a:solidFill>
              </a:defRPr>
            </a:lvl1pPr>
          </a:lstStyle>
          <a:p>
            <a:pPr defTabSz="342506" fontAlgn="base">
              <a:spcBef>
                <a:spcPct val="0"/>
              </a:spcBef>
              <a:spcAft>
                <a:spcPct val="0"/>
              </a:spcAft>
            </a:pPr>
            <a:fld id="{D7C8AF0A-4873-4412-8D9C-62B32DB3E63B}" type="slidenum">
              <a:rPr kumimoji="1" lang="zh-TW" altLang="en-US" smtClean="0"/>
              <a:pPr defTabSz="342506" fontAlgn="base">
                <a:spcBef>
                  <a:spcPct val="0"/>
                </a:spcBef>
                <a:spcAft>
                  <a:spcPct val="0"/>
                </a:spcAft>
              </a:pPr>
              <a:t>‹#›</a:t>
            </a:fld>
            <a:endParaRPr kumimoji="1" lang="en-US" altLang="zh-TW"/>
          </a:p>
        </p:txBody>
      </p:sp>
    </p:spTree>
    <p:extLst>
      <p:ext uri="{BB962C8B-B14F-4D97-AF65-F5344CB8AC3E}">
        <p14:creationId xmlns:p14="http://schemas.microsoft.com/office/powerpoint/2010/main" val="928017973"/>
      </p:ext>
    </p:extLst>
  </p:cSld>
  <p:clrMap bg1="lt1" tx1="dk1" bg2="lt2" tx2="dk2" accent1="accent1" accent2="accent2" accent3="accent3" accent4="accent4" accent5="accent5" accent6="accent6" hlink="hlink" folHlink="folHlink"/>
  <p:sldLayoutIdLst>
    <p:sldLayoutId id="2147484123" r:id="rId1"/>
    <p:sldLayoutId id="2147484124" r:id="rId2"/>
    <p:sldLayoutId id="2147484125" r:id="rId3"/>
    <p:sldLayoutId id="2147484126" r:id="rId4"/>
    <p:sldLayoutId id="2147484127" r:id="rId5"/>
    <p:sldLayoutId id="2147484128" r:id="rId6"/>
    <p:sldLayoutId id="2147484129" r:id="rId7"/>
    <p:sldLayoutId id="2147484130" r:id="rId8"/>
    <p:sldLayoutId id="2147484131" r:id="rId9"/>
    <p:sldLayoutId id="2147484132" r:id="rId10"/>
    <p:sldLayoutId id="2147484133" r:id="rId11"/>
  </p:sldLayoutIdLst>
  <p:txStyles>
    <p:titleStyle>
      <a:lvl1pPr algn="ctr" defTabSz="342506" rtl="0" fontAlgn="base">
        <a:spcBef>
          <a:spcPct val="0"/>
        </a:spcBef>
        <a:spcAft>
          <a:spcPct val="0"/>
        </a:spcAft>
        <a:defRPr kumimoji="1" sz="3300" kern="1200">
          <a:solidFill>
            <a:schemeClr val="tx1"/>
          </a:solidFill>
          <a:latin typeface="+mj-lt"/>
          <a:ea typeface="+mj-ea"/>
          <a:cs typeface="新細明體" charset="0"/>
        </a:defRPr>
      </a:lvl1pPr>
      <a:lvl2pPr algn="ctr" defTabSz="342506" rtl="0" fontAlgn="base">
        <a:spcBef>
          <a:spcPct val="0"/>
        </a:spcBef>
        <a:spcAft>
          <a:spcPct val="0"/>
        </a:spcAft>
        <a:defRPr kumimoji="1" sz="3300">
          <a:solidFill>
            <a:schemeClr val="tx1"/>
          </a:solidFill>
          <a:latin typeface="Calibri" charset="0"/>
          <a:ea typeface="新細明體" charset="0"/>
          <a:cs typeface="新細明體" charset="0"/>
        </a:defRPr>
      </a:lvl2pPr>
      <a:lvl3pPr algn="ctr" defTabSz="342506" rtl="0" fontAlgn="base">
        <a:spcBef>
          <a:spcPct val="0"/>
        </a:spcBef>
        <a:spcAft>
          <a:spcPct val="0"/>
        </a:spcAft>
        <a:defRPr kumimoji="1" sz="3300">
          <a:solidFill>
            <a:schemeClr val="tx1"/>
          </a:solidFill>
          <a:latin typeface="Calibri" charset="0"/>
          <a:ea typeface="新細明體" charset="0"/>
          <a:cs typeface="新細明體" charset="0"/>
        </a:defRPr>
      </a:lvl3pPr>
      <a:lvl4pPr algn="ctr" defTabSz="342506" rtl="0" fontAlgn="base">
        <a:spcBef>
          <a:spcPct val="0"/>
        </a:spcBef>
        <a:spcAft>
          <a:spcPct val="0"/>
        </a:spcAft>
        <a:defRPr kumimoji="1" sz="3300">
          <a:solidFill>
            <a:schemeClr val="tx1"/>
          </a:solidFill>
          <a:latin typeface="Calibri" charset="0"/>
          <a:ea typeface="新細明體" charset="0"/>
          <a:cs typeface="新細明體" charset="0"/>
        </a:defRPr>
      </a:lvl4pPr>
      <a:lvl5pPr algn="ctr" defTabSz="342506" rtl="0" fontAlgn="base">
        <a:spcBef>
          <a:spcPct val="0"/>
        </a:spcBef>
        <a:spcAft>
          <a:spcPct val="0"/>
        </a:spcAft>
        <a:defRPr kumimoji="1" sz="3300">
          <a:solidFill>
            <a:schemeClr val="tx1"/>
          </a:solidFill>
          <a:latin typeface="Calibri" charset="0"/>
          <a:ea typeface="新細明體" charset="0"/>
          <a:cs typeface="新細明體" charset="0"/>
        </a:defRPr>
      </a:lvl5pPr>
      <a:lvl6pPr marL="342506" algn="ctr" defTabSz="342506" rtl="0" fontAlgn="base">
        <a:spcBef>
          <a:spcPct val="0"/>
        </a:spcBef>
        <a:spcAft>
          <a:spcPct val="0"/>
        </a:spcAft>
        <a:defRPr kumimoji="1" sz="3300">
          <a:solidFill>
            <a:schemeClr val="tx1"/>
          </a:solidFill>
          <a:latin typeface="Calibri" charset="0"/>
          <a:ea typeface="新細明體" charset="0"/>
          <a:cs typeface="新細明體" charset="0"/>
        </a:defRPr>
      </a:lvl6pPr>
      <a:lvl7pPr marL="685052" algn="ctr" defTabSz="342506" rtl="0" fontAlgn="base">
        <a:spcBef>
          <a:spcPct val="0"/>
        </a:spcBef>
        <a:spcAft>
          <a:spcPct val="0"/>
        </a:spcAft>
        <a:defRPr kumimoji="1" sz="3300">
          <a:solidFill>
            <a:schemeClr val="tx1"/>
          </a:solidFill>
          <a:latin typeface="Calibri" charset="0"/>
          <a:ea typeface="新細明體" charset="0"/>
          <a:cs typeface="新細明體" charset="0"/>
        </a:defRPr>
      </a:lvl7pPr>
      <a:lvl8pPr marL="1027578" algn="ctr" defTabSz="342506" rtl="0" fontAlgn="base">
        <a:spcBef>
          <a:spcPct val="0"/>
        </a:spcBef>
        <a:spcAft>
          <a:spcPct val="0"/>
        </a:spcAft>
        <a:defRPr kumimoji="1" sz="3300">
          <a:solidFill>
            <a:schemeClr val="tx1"/>
          </a:solidFill>
          <a:latin typeface="Calibri" charset="0"/>
          <a:ea typeface="新細明體" charset="0"/>
          <a:cs typeface="新細明體" charset="0"/>
        </a:defRPr>
      </a:lvl8pPr>
      <a:lvl9pPr marL="1370104" algn="ctr" defTabSz="342506" rtl="0" fontAlgn="base">
        <a:spcBef>
          <a:spcPct val="0"/>
        </a:spcBef>
        <a:spcAft>
          <a:spcPct val="0"/>
        </a:spcAft>
        <a:defRPr kumimoji="1" sz="3300">
          <a:solidFill>
            <a:schemeClr val="tx1"/>
          </a:solidFill>
          <a:latin typeface="Calibri" charset="0"/>
          <a:ea typeface="新細明體" charset="0"/>
          <a:cs typeface="新細明體" charset="0"/>
        </a:defRPr>
      </a:lvl9pPr>
    </p:titleStyle>
    <p:bodyStyle>
      <a:lvl1pPr marL="256910" indent="-256910" algn="l" defTabSz="342506" rtl="0" fontAlgn="base">
        <a:spcBef>
          <a:spcPct val="20000"/>
        </a:spcBef>
        <a:spcAft>
          <a:spcPct val="0"/>
        </a:spcAft>
        <a:buFont typeface="Arial" charset="0"/>
        <a:buChar char="•"/>
        <a:defRPr kumimoji="1" sz="2400" kern="1200">
          <a:solidFill>
            <a:schemeClr val="tx1"/>
          </a:solidFill>
          <a:latin typeface="+mn-lt"/>
          <a:ea typeface="+mn-ea"/>
          <a:cs typeface="新細明體" charset="0"/>
        </a:defRPr>
      </a:lvl1pPr>
      <a:lvl2pPr marL="556597" indent="-214093" algn="l" defTabSz="342506" rtl="0" fontAlgn="base">
        <a:spcBef>
          <a:spcPct val="20000"/>
        </a:spcBef>
        <a:spcAft>
          <a:spcPct val="0"/>
        </a:spcAft>
        <a:buFont typeface="Arial" charset="0"/>
        <a:buChar char="–"/>
        <a:defRPr kumimoji="1" sz="2100" kern="1200">
          <a:solidFill>
            <a:schemeClr val="tx1"/>
          </a:solidFill>
          <a:latin typeface="+mn-lt"/>
          <a:ea typeface="+mn-ea"/>
          <a:cs typeface="+mn-cs"/>
        </a:defRPr>
      </a:lvl2pPr>
      <a:lvl3pPr marL="856325" indent="-171274" algn="l" defTabSz="342506" rtl="0" fontAlgn="base">
        <a:spcBef>
          <a:spcPct val="20000"/>
        </a:spcBef>
        <a:spcAft>
          <a:spcPct val="0"/>
        </a:spcAft>
        <a:buFont typeface="Arial" charset="0"/>
        <a:buChar char="•"/>
        <a:defRPr kumimoji="1" sz="1800" kern="1200">
          <a:solidFill>
            <a:schemeClr val="tx1"/>
          </a:solidFill>
          <a:latin typeface="+mn-lt"/>
          <a:ea typeface="+mn-ea"/>
          <a:cs typeface="+mn-cs"/>
        </a:defRPr>
      </a:lvl3pPr>
      <a:lvl4pPr marL="1198830" indent="-171274" algn="l" defTabSz="342506" rtl="0" fontAlgn="base">
        <a:spcBef>
          <a:spcPct val="20000"/>
        </a:spcBef>
        <a:spcAft>
          <a:spcPct val="0"/>
        </a:spcAft>
        <a:buFont typeface="Arial" charset="0"/>
        <a:buChar char="–"/>
        <a:defRPr kumimoji="1" sz="1500" kern="1200">
          <a:solidFill>
            <a:schemeClr val="tx1"/>
          </a:solidFill>
          <a:latin typeface="+mn-lt"/>
          <a:ea typeface="+mn-ea"/>
          <a:cs typeface="+mn-cs"/>
        </a:defRPr>
      </a:lvl4pPr>
      <a:lvl5pPr marL="1541336" indent="-171274" algn="l" defTabSz="342506" rtl="0" fontAlgn="base">
        <a:spcBef>
          <a:spcPct val="20000"/>
        </a:spcBef>
        <a:spcAft>
          <a:spcPct val="0"/>
        </a:spcAft>
        <a:buFont typeface="Arial" charset="0"/>
        <a:buChar char="»"/>
        <a:defRPr kumimoji="1" sz="1500" kern="1200">
          <a:solidFill>
            <a:schemeClr val="tx1"/>
          </a:solidFill>
          <a:latin typeface="+mn-lt"/>
          <a:ea typeface="+mn-ea"/>
          <a:cs typeface="+mn-cs"/>
        </a:defRPr>
      </a:lvl5pPr>
      <a:lvl6pPr marL="1883882" indent="-171274" algn="l" defTabSz="342506" rtl="0" eaLnBrk="1" latinLnBrk="0" hangingPunct="1">
        <a:spcBef>
          <a:spcPct val="20000"/>
        </a:spcBef>
        <a:buFont typeface="Arial"/>
        <a:buChar char="•"/>
        <a:defRPr sz="1500" kern="1200">
          <a:solidFill>
            <a:schemeClr val="tx1"/>
          </a:solidFill>
          <a:latin typeface="+mn-lt"/>
          <a:ea typeface="+mn-ea"/>
          <a:cs typeface="+mn-cs"/>
        </a:defRPr>
      </a:lvl6pPr>
      <a:lvl7pPr marL="2226408" indent="-171274" algn="l" defTabSz="342506" rtl="0" eaLnBrk="1" latinLnBrk="0" hangingPunct="1">
        <a:spcBef>
          <a:spcPct val="20000"/>
        </a:spcBef>
        <a:buFont typeface="Arial"/>
        <a:buChar char="•"/>
        <a:defRPr sz="1500" kern="1200">
          <a:solidFill>
            <a:schemeClr val="tx1"/>
          </a:solidFill>
          <a:latin typeface="+mn-lt"/>
          <a:ea typeface="+mn-ea"/>
          <a:cs typeface="+mn-cs"/>
        </a:defRPr>
      </a:lvl7pPr>
      <a:lvl8pPr marL="2568934" indent="-171274" algn="l" defTabSz="342506" rtl="0" eaLnBrk="1" latinLnBrk="0" hangingPunct="1">
        <a:spcBef>
          <a:spcPct val="20000"/>
        </a:spcBef>
        <a:buFont typeface="Arial"/>
        <a:buChar char="•"/>
        <a:defRPr sz="1500" kern="1200">
          <a:solidFill>
            <a:schemeClr val="tx1"/>
          </a:solidFill>
          <a:latin typeface="+mn-lt"/>
          <a:ea typeface="+mn-ea"/>
          <a:cs typeface="+mn-cs"/>
        </a:defRPr>
      </a:lvl8pPr>
      <a:lvl9pPr marL="2911481" indent="-171274" algn="l" defTabSz="342506"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zh-TW"/>
      </a:defPPr>
      <a:lvl1pPr marL="0" algn="l" defTabSz="342506" rtl="0" eaLnBrk="1" latinLnBrk="0" hangingPunct="1">
        <a:defRPr sz="1400" kern="1200">
          <a:solidFill>
            <a:schemeClr val="tx1"/>
          </a:solidFill>
          <a:latin typeface="+mn-lt"/>
          <a:ea typeface="+mn-ea"/>
          <a:cs typeface="+mn-cs"/>
        </a:defRPr>
      </a:lvl1pPr>
      <a:lvl2pPr marL="342506" algn="l" defTabSz="342506" rtl="0" eaLnBrk="1" latinLnBrk="0" hangingPunct="1">
        <a:defRPr sz="1400" kern="1200">
          <a:solidFill>
            <a:schemeClr val="tx1"/>
          </a:solidFill>
          <a:latin typeface="+mn-lt"/>
          <a:ea typeface="+mn-ea"/>
          <a:cs typeface="+mn-cs"/>
        </a:defRPr>
      </a:lvl2pPr>
      <a:lvl3pPr marL="685052" algn="l" defTabSz="342506" rtl="0" eaLnBrk="1" latinLnBrk="0" hangingPunct="1">
        <a:defRPr sz="1400" kern="1200">
          <a:solidFill>
            <a:schemeClr val="tx1"/>
          </a:solidFill>
          <a:latin typeface="+mn-lt"/>
          <a:ea typeface="+mn-ea"/>
          <a:cs typeface="+mn-cs"/>
        </a:defRPr>
      </a:lvl3pPr>
      <a:lvl4pPr marL="1027578" algn="l" defTabSz="342506" rtl="0" eaLnBrk="1" latinLnBrk="0" hangingPunct="1">
        <a:defRPr sz="1400" kern="1200">
          <a:solidFill>
            <a:schemeClr val="tx1"/>
          </a:solidFill>
          <a:latin typeface="+mn-lt"/>
          <a:ea typeface="+mn-ea"/>
          <a:cs typeface="+mn-cs"/>
        </a:defRPr>
      </a:lvl4pPr>
      <a:lvl5pPr marL="1370104" algn="l" defTabSz="342506" rtl="0" eaLnBrk="1" latinLnBrk="0" hangingPunct="1">
        <a:defRPr sz="1400" kern="1200">
          <a:solidFill>
            <a:schemeClr val="tx1"/>
          </a:solidFill>
          <a:latin typeface="+mn-lt"/>
          <a:ea typeface="+mn-ea"/>
          <a:cs typeface="+mn-cs"/>
        </a:defRPr>
      </a:lvl5pPr>
      <a:lvl6pPr marL="1712651" algn="l" defTabSz="342506" rtl="0" eaLnBrk="1" latinLnBrk="0" hangingPunct="1">
        <a:defRPr sz="1400" kern="1200">
          <a:solidFill>
            <a:schemeClr val="tx1"/>
          </a:solidFill>
          <a:latin typeface="+mn-lt"/>
          <a:ea typeface="+mn-ea"/>
          <a:cs typeface="+mn-cs"/>
        </a:defRPr>
      </a:lvl6pPr>
      <a:lvl7pPr marL="2055155" algn="l" defTabSz="342506" rtl="0" eaLnBrk="1" latinLnBrk="0" hangingPunct="1">
        <a:defRPr sz="1400" kern="1200">
          <a:solidFill>
            <a:schemeClr val="tx1"/>
          </a:solidFill>
          <a:latin typeface="+mn-lt"/>
          <a:ea typeface="+mn-ea"/>
          <a:cs typeface="+mn-cs"/>
        </a:defRPr>
      </a:lvl7pPr>
      <a:lvl8pPr marL="2397660" algn="l" defTabSz="342506" rtl="0" eaLnBrk="1" latinLnBrk="0" hangingPunct="1">
        <a:defRPr sz="1400" kern="1200">
          <a:solidFill>
            <a:schemeClr val="tx1"/>
          </a:solidFill>
          <a:latin typeface="+mn-lt"/>
          <a:ea typeface="+mn-ea"/>
          <a:cs typeface="+mn-cs"/>
        </a:defRPr>
      </a:lvl8pPr>
      <a:lvl9pPr marL="2740166" algn="l" defTabSz="342506" rtl="0" eaLnBrk="1" latinLnBrk="0" hangingPunct="1">
        <a:defRPr sz="14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026" name="圖片 1" descr="2222.jpg"/>
          <p:cNvPicPr>
            <a:picLocks noChangeAspect="1"/>
          </p:cNvPicPr>
          <p:nvPr userDrawn="1"/>
        </p:nvPicPr>
        <p:blipFill>
          <a:blip r:embed="rId13"/>
          <a:srcRect/>
          <a:stretch>
            <a:fillRect/>
          </a:stretch>
        </p:blipFill>
        <p:spPr bwMode="auto">
          <a:xfrm>
            <a:off x="0" y="0"/>
            <a:ext cx="9144000" cy="5143500"/>
          </a:xfrm>
          <a:prstGeom prst="rect">
            <a:avLst/>
          </a:prstGeom>
          <a:noFill/>
          <a:ln w="9525">
            <a:noFill/>
            <a:miter lim="800000"/>
            <a:headEnd/>
            <a:tailEnd/>
          </a:ln>
        </p:spPr>
      </p:pic>
      <p:sp>
        <p:nvSpPr>
          <p:cNvPr id="1027" name="標題版面配置區 1"/>
          <p:cNvSpPr>
            <a:spLocks noGrp="1"/>
          </p:cNvSpPr>
          <p:nvPr>
            <p:ph type="title"/>
          </p:nvPr>
        </p:nvSpPr>
        <p:spPr bwMode="auto">
          <a:xfrm>
            <a:off x="457201" y="205978"/>
            <a:ext cx="8229600" cy="857250"/>
          </a:xfrm>
          <a:prstGeom prst="rect">
            <a:avLst/>
          </a:prstGeom>
          <a:noFill/>
          <a:ln w="9525">
            <a:noFill/>
            <a:miter lim="800000"/>
            <a:headEnd/>
            <a:tailEnd/>
          </a:ln>
        </p:spPr>
        <p:txBody>
          <a:bodyPr vert="horz" wrap="square" lIns="68543" tIns="34289" rIns="68543" bIns="34289" numCol="1" anchor="ctr" anchorCtr="0" compatLnSpc="1">
            <a:prstTxWarp prst="textNoShape">
              <a:avLst/>
            </a:prstTxWarp>
          </a:bodyPr>
          <a:lstStyle/>
          <a:p>
            <a:pPr lvl="0"/>
            <a:r>
              <a:rPr lang="zh-TW" altLang="en-US" smtClean="0"/>
              <a:t>按一下以編輯母片標題樣式</a:t>
            </a:r>
          </a:p>
        </p:txBody>
      </p:sp>
      <p:sp>
        <p:nvSpPr>
          <p:cNvPr id="1028" name="文字版面配置區 2"/>
          <p:cNvSpPr>
            <a:spLocks noGrp="1"/>
          </p:cNvSpPr>
          <p:nvPr>
            <p:ph type="body" idx="1"/>
          </p:nvPr>
        </p:nvSpPr>
        <p:spPr bwMode="auto">
          <a:xfrm>
            <a:off x="457201" y="1200154"/>
            <a:ext cx="8229600" cy="3394472"/>
          </a:xfrm>
          <a:prstGeom prst="rect">
            <a:avLst/>
          </a:prstGeom>
          <a:noFill/>
          <a:ln w="9525">
            <a:noFill/>
            <a:miter lim="800000"/>
            <a:headEnd/>
            <a:tailEnd/>
          </a:ln>
        </p:spPr>
        <p:txBody>
          <a:bodyPr vert="horz" wrap="square" lIns="68543" tIns="34289" rIns="68543" bIns="34289" numCol="1" anchor="t" anchorCtr="0" compatLnSpc="1">
            <a:prstTxWarp prst="textNoShape">
              <a:avLst/>
            </a:prstTxWarp>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p>
        </p:txBody>
      </p:sp>
      <p:sp>
        <p:nvSpPr>
          <p:cNvPr id="4" name="日期版面配置區 3"/>
          <p:cNvSpPr>
            <a:spLocks noGrp="1"/>
          </p:cNvSpPr>
          <p:nvPr>
            <p:ph type="dt" sz="half" idx="2"/>
          </p:nvPr>
        </p:nvSpPr>
        <p:spPr>
          <a:xfrm>
            <a:off x="457201" y="4767264"/>
            <a:ext cx="2133600" cy="273844"/>
          </a:xfrm>
          <a:prstGeom prst="rect">
            <a:avLst/>
          </a:prstGeom>
        </p:spPr>
        <p:txBody>
          <a:bodyPr vert="horz" wrap="square" lIns="68543" tIns="34289" rIns="68543" bIns="34289" numCol="1" anchor="ctr" anchorCtr="0" compatLnSpc="1">
            <a:prstTxWarp prst="textNoShape">
              <a:avLst/>
            </a:prstTxWarp>
          </a:bodyPr>
          <a:lstStyle>
            <a:lvl1pPr>
              <a:defRPr sz="900">
                <a:solidFill>
                  <a:srgbClr val="898989"/>
                </a:solidFill>
              </a:defRPr>
            </a:lvl1pPr>
          </a:lstStyle>
          <a:p>
            <a:pPr defTabSz="342677" fontAlgn="base">
              <a:spcBef>
                <a:spcPct val="0"/>
              </a:spcBef>
              <a:spcAft>
                <a:spcPct val="0"/>
              </a:spcAft>
            </a:pPr>
            <a:fld id="{0C83ADD9-C4D0-4C38-9942-097425D78B19}" type="datetimeFigureOut">
              <a:rPr kumimoji="1" lang="zh-TW" altLang="en-US" smtClean="0"/>
              <a:pPr defTabSz="342677" fontAlgn="base">
                <a:spcBef>
                  <a:spcPct val="0"/>
                </a:spcBef>
                <a:spcAft>
                  <a:spcPct val="0"/>
                </a:spcAft>
              </a:pPr>
              <a:t>2019/12/30</a:t>
            </a:fld>
            <a:endParaRPr kumimoji="1" lang="en-US" altLang="zh-TW"/>
          </a:p>
        </p:txBody>
      </p:sp>
      <p:sp>
        <p:nvSpPr>
          <p:cNvPr id="5" name="頁尾版面配置區 4"/>
          <p:cNvSpPr>
            <a:spLocks noGrp="1"/>
          </p:cNvSpPr>
          <p:nvPr>
            <p:ph type="ftr" sz="quarter" idx="3"/>
          </p:nvPr>
        </p:nvSpPr>
        <p:spPr>
          <a:xfrm>
            <a:off x="3124217" y="4767264"/>
            <a:ext cx="2895601" cy="273844"/>
          </a:xfrm>
          <a:prstGeom prst="rect">
            <a:avLst/>
          </a:prstGeom>
        </p:spPr>
        <p:txBody>
          <a:bodyPr vert="horz" lIns="68543" tIns="34289" rIns="68543" bIns="34289" rtlCol="0" anchor="ctr"/>
          <a:lstStyle>
            <a:lvl1pPr algn="ctr" fontAlgn="auto">
              <a:spcBef>
                <a:spcPts val="0"/>
              </a:spcBef>
              <a:spcAft>
                <a:spcPts val="0"/>
              </a:spcAft>
              <a:defRPr sz="900">
                <a:solidFill>
                  <a:schemeClr val="tx1">
                    <a:tint val="75000"/>
                  </a:schemeClr>
                </a:solidFill>
                <a:latin typeface="+mn-lt"/>
                <a:ea typeface="+mn-ea"/>
                <a:cs typeface="+mn-cs"/>
              </a:defRPr>
            </a:lvl1pPr>
          </a:lstStyle>
          <a:p>
            <a:pPr defTabSz="342677">
              <a:defRPr/>
            </a:pPr>
            <a:endParaRPr kumimoji="1" lang="zh-TW" altLang="en-US">
              <a:solidFill>
                <a:prstClr val="black">
                  <a:tint val="75000"/>
                </a:prstClr>
              </a:solidFill>
            </a:endParaRPr>
          </a:p>
        </p:txBody>
      </p:sp>
      <p:sp>
        <p:nvSpPr>
          <p:cNvPr id="6" name="投影片編號版面配置區 5"/>
          <p:cNvSpPr>
            <a:spLocks noGrp="1"/>
          </p:cNvSpPr>
          <p:nvPr>
            <p:ph type="sldNum" sz="quarter" idx="4"/>
          </p:nvPr>
        </p:nvSpPr>
        <p:spPr>
          <a:xfrm>
            <a:off x="6553201" y="4767264"/>
            <a:ext cx="2133600" cy="273844"/>
          </a:xfrm>
          <a:prstGeom prst="rect">
            <a:avLst/>
          </a:prstGeom>
        </p:spPr>
        <p:txBody>
          <a:bodyPr vert="horz" wrap="square" lIns="68543" tIns="34289" rIns="68543" bIns="34289" numCol="1" anchor="ctr" anchorCtr="0" compatLnSpc="1">
            <a:prstTxWarp prst="textNoShape">
              <a:avLst/>
            </a:prstTxWarp>
          </a:bodyPr>
          <a:lstStyle>
            <a:lvl1pPr algn="r">
              <a:defRPr sz="900">
                <a:solidFill>
                  <a:srgbClr val="898989"/>
                </a:solidFill>
              </a:defRPr>
            </a:lvl1pPr>
          </a:lstStyle>
          <a:p>
            <a:pPr defTabSz="342677" fontAlgn="base">
              <a:spcBef>
                <a:spcPct val="0"/>
              </a:spcBef>
              <a:spcAft>
                <a:spcPct val="0"/>
              </a:spcAft>
            </a:pPr>
            <a:fld id="{D7C8AF0A-4873-4412-8D9C-62B32DB3E63B}" type="slidenum">
              <a:rPr kumimoji="1" lang="zh-TW" altLang="en-US" smtClean="0"/>
              <a:pPr defTabSz="342677" fontAlgn="base">
                <a:spcBef>
                  <a:spcPct val="0"/>
                </a:spcBef>
                <a:spcAft>
                  <a:spcPct val="0"/>
                </a:spcAft>
              </a:pPr>
              <a:t>‹#›</a:t>
            </a:fld>
            <a:endParaRPr kumimoji="1" lang="en-US" altLang="zh-TW"/>
          </a:p>
        </p:txBody>
      </p:sp>
    </p:spTree>
    <p:extLst>
      <p:ext uri="{BB962C8B-B14F-4D97-AF65-F5344CB8AC3E}">
        <p14:creationId xmlns:p14="http://schemas.microsoft.com/office/powerpoint/2010/main" val="506333301"/>
      </p:ext>
    </p:extLst>
  </p:cSld>
  <p:clrMap bg1="lt1" tx1="dk1" bg2="lt2" tx2="dk2" accent1="accent1" accent2="accent2" accent3="accent3" accent4="accent4" accent5="accent5" accent6="accent6" hlink="hlink" folHlink="folHlink"/>
  <p:sldLayoutIdLst>
    <p:sldLayoutId id="2147484135" r:id="rId1"/>
    <p:sldLayoutId id="2147484136" r:id="rId2"/>
    <p:sldLayoutId id="2147484137" r:id="rId3"/>
    <p:sldLayoutId id="2147484138" r:id="rId4"/>
    <p:sldLayoutId id="2147484139" r:id="rId5"/>
    <p:sldLayoutId id="2147484140" r:id="rId6"/>
    <p:sldLayoutId id="2147484141" r:id="rId7"/>
    <p:sldLayoutId id="2147484142" r:id="rId8"/>
    <p:sldLayoutId id="2147484143" r:id="rId9"/>
    <p:sldLayoutId id="2147484144" r:id="rId10"/>
    <p:sldLayoutId id="2147484145" r:id="rId11"/>
  </p:sldLayoutIdLst>
  <p:txStyles>
    <p:titleStyle>
      <a:lvl1pPr algn="ctr" defTabSz="342677" rtl="0" fontAlgn="base">
        <a:spcBef>
          <a:spcPct val="0"/>
        </a:spcBef>
        <a:spcAft>
          <a:spcPct val="0"/>
        </a:spcAft>
        <a:defRPr kumimoji="1" sz="3300" kern="1200">
          <a:solidFill>
            <a:schemeClr val="tx1"/>
          </a:solidFill>
          <a:latin typeface="+mj-lt"/>
          <a:ea typeface="+mj-ea"/>
          <a:cs typeface="新細明體" charset="0"/>
        </a:defRPr>
      </a:lvl1pPr>
      <a:lvl2pPr algn="ctr" defTabSz="342677" rtl="0" fontAlgn="base">
        <a:spcBef>
          <a:spcPct val="0"/>
        </a:spcBef>
        <a:spcAft>
          <a:spcPct val="0"/>
        </a:spcAft>
        <a:defRPr kumimoji="1" sz="3300">
          <a:solidFill>
            <a:schemeClr val="tx1"/>
          </a:solidFill>
          <a:latin typeface="Calibri" charset="0"/>
          <a:ea typeface="新細明體" charset="0"/>
          <a:cs typeface="新細明體" charset="0"/>
        </a:defRPr>
      </a:lvl2pPr>
      <a:lvl3pPr algn="ctr" defTabSz="342677" rtl="0" fontAlgn="base">
        <a:spcBef>
          <a:spcPct val="0"/>
        </a:spcBef>
        <a:spcAft>
          <a:spcPct val="0"/>
        </a:spcAft>
        <a:defRPr kumimoji="1" sz="3300">
          <a:solidFill>
            <a:schemeClr val="tx1"/>
          </a:solidFill>
          <a:latin typeface="Calibri" charset="0"/>
          <a:ea typeface="新細明體" charset="0"/>
          <a:cs typeface="新細明體" charset="0"/>
        </a:defRPr>
      </a:lvl3pPr>
      <a:lvl4pPr algn="ctr" defTabSz="342677" rtl="0" fontAlgn="base">
        <a:spcBef>
          <a:spcPct val="0"/>
        </a:spcBef>
        <a:spcAft>
          <a:spcPct val="0"/>
        </a:spcAft>
        <a:defRPr kumimoji="1" sz="3300">
          <a:solidFill>
            <a:schemeClr val="tx1"/>
          </a:solidFill>
          <a:latin typeface="Calibri" charset="0"/>
          <a:ea typeface="新細明體" charset="0"/>
          <a:cs typeface="新細明體" charset="0"/>
        </a:defRPr>
      </a:lvl4pPr>
      <a:lvl5pPr algn="ctr" defTabSz="342677" rtl="0" fontAlgn="base">
        <a:spcBef>
          <a:spcPct val="0"/>
        </a:spcBef>
        <a:spcAft>
          <a:spcPct val="0"/>
        </a:spcAft>
        <a:defRPr kumimoji="1" sz="3300">
          <a:solidFill>
            <a:schemeClr val="tx1"/>
          </a:solidFill>
          <a:latin typeface="Calibri" charset="0"/>
          <a:ea typeface="新細明體" charset="0"/>
          <a:cs typeface="新細明體" charset="0"/>
        </a:defRPr>
      </a:lvl5pPr>
      <a:lvl6pPr marL="342677" algn="ctr" defTabSz="342677" rtl="0" fontAlgn="base">
        <a:spcBef>
          <a:spcPct val="0"/>
        </a:spcBef>
        <a:spcAft>
          <a:spcPct val="0"/>
        </a:spcAft>
        <a:defRPr kumimoji="1" sz="3300">
          <a:solidFill>
            <a:schemeClr val="tx1"/>
          </a:solidFill>
          <a:latin typeface="Calibri" charset="0"/>
          <a:ea typeface="新細明體" charset="0"/>
          <a:cs typeface="新細明體" charset="0"/>
        </a:defRPr>
      </a:lvl6pPr>
      <a:lvl7pPr marL="685375" algn="ctr" defTabSz="342677" rtl="0" fontAlgn="base">
        <a:spcBef>
          <a:spcPct val="0"/>
        </a:spcBef>
        <a:spcAft>
          <a:spcPct val="0"/>
        </a:spcAft>
        <a:defRPr kumimoji="1" sz="3300">
          <a:solidFill>
            <a:schemeClr val="tx1"/>
          </a:solidFill>
          <a:latin typeface="Calibri" charset="0"/>
          <a:ea typeface="新細明體" charset="0"/>
          <a:cs typeface="新細明體" charset="0"/>
        </a:defRPr>
      </a:lvl7pPr>
      <a:lvl8pPr marL="1028063" algn="ctr" defTabSz="342677" rtl="0" fontAlgn="base">
        <a:spcBef>
          <a:spcPct val="0"/>
        </a:spcBef>
        <a:spcAft>
          <a:spcPct val="0"/>
        </a:spcAft>
        <a:defRPr kumimoji="1" sz="3300">
          <a:solidFill>
            <a:schemeClr val="tx1"/>
          </a:solidFill>
          <a:latin typeface="Calibri" charset="0"/>
          <a:ea typeface="新細明體" charset="0"/>
          <a:cs typeface="新細明體" charset="0"/>
        </a:defRPr>
      </a:lvl8pPr>
      <a:lvl9pPr marL="1370750" algn="ctr" defTabSz="342677" rtl="0" fontAlgn="base">
        <a:spcBef>
          <a:spcPct val="0"/>
        </a:spcBef>
        <a:spcAft>
          <a:spcPct val="0"/>
        </a:spcAft>
        <a:defRPr kumimoji="1" sz="3300">
          <a:solidFill>
            <a:schemeClr val="tx1"/>
          </a:solidFill>
          <a:latin typeface="Calibri" charset="0"/>
          <a:ea typeface="新細明體" charset="0"/>
          <a:cs typeface="新細明體" charset="0"/>
        </a:defRPr>
      </a:lvl9pPr>
    </p:titleStyle>
    <p:bodyStyle>
      <a:lvl1pPr marL="257024" indent="-257024" algn="l" defTabSz="342677" rtl="0" fontAlgn="base">
        <a:spcBef>
          <a:spcPct val="20000"/>
        </a:spcBef>
        <a:spcAft>
          <a:spcPct val="0"/>
        </a:spcAft>
        <a:buFont typeface="Arial" charset="0"/>
        <a:buChar char="•"/>
        <a:defRPr kumimoji="1" sz="2400" kern="1200">
          <a:solidFill>
            <a:schemeClr val="tx1"/>
          </a:solidFill>
          <a:latin typeface="+mn-lt"/>
          <a:ea typeface="+mn-ea"/>
          <a:cs typeface="新細明體" charset="0"/>
        </a:defRPr>
      </a:lvl1pPr>
      <a:lvl2pPr marL="556863" indent="-214188" algn="l" defTabSz="342677" rtl="0" fontAlgn="base">
        <a:spcBef>
          <a:spcPct val="20000"/>
        </a:spcBef>
        <a:spcAft>
          <a:spcPct val="0"/>
        </a:spcAft>
        <a:buFont typeface="Arial" charset="0"/>
        <a:buChar char="–"/>
        <a:defRPr kumimoji="1" sz="2100" kern="1200">
          <a:solidFill>
            <a:schemeClr val="tx1"/>
          </a:solidFill>
          <a:latin typeface="+mn-lt"/>
          <a:ea typeface="+mn-ea"/>
          <a:cs typeface="+mn-cs"/>
        </a:defRPr>
      </a:lvl2pPr>
      <a:lvl3pPr marL="856724" indent="-171350" algn="l" defTabSz="342677" rtl="0" fontAlgn="base">
        <a:spcBef>
          <a:spcPct val="20000"/>
        </a:spcBef>
        <a:spcAft>
          <a:spcPct val="0"/>
        </a:spcAft>
        <a:buFont typeface="Arial" charset="0"/>
        <a:buChar char="•"/>
        <a:defRPr kumimoji="1" sz="1800" kern="1200">
          <a:solidFill>
            <a:schemeClr val="tx1"/>
          </a:solidFill>
          <a:latin typeface="+mn-lt"/>
          <a:ea typeface="+mn-ea"/>
          <a:cs typeface="+mn-cs"/>
        </a:defRPr>
      </a:lvl3pPr>
      <a:lvl4pPr marL="1199400" indent="-171350" algn="l" defTabSz="342677" rtl="0" fontAlgn="base">
        <a:spcBef>
          <a:spcPct val="20000"/>
        </a:spcBef>
        <a:spcAft>
          <a:spcPct val="0"/>
        </a:spcAft>
        <a:buFont typeface="Arial" charset="0"/>
        <a:buChar char="–"/>
        <a:defRPr kumimoji="1" sz="1500" kern="1200">
          <a:solidFill>
            <a:schemeClr val="tx1"/>
          </a:solidFill>
          <a:latin typeface="+mn-lt"/>
          <a:ea typeface="+mn-ea"/>
          <a:cs typeface="+mn-cs"/>
        </a:defRPr>
      </a:lvl4pPr>
      <a:lvl5pPr marL="1542077" indent="-171350" algn="l" defTabSz="342677" rtl="0" fontAlgn="base">
        <a:spcBef>
          <a:spcPct val="20000"/>
        </a:spcBef>
        <a:spcAft>
          <a:spcPct val="0"/>
        </a:spcAft>
        <a:buFont typeface="Arial" charset="0"/>
        <a:buChar char="»"/>
        <a:defRPr kumimoji="1" sz="1500" kern="1200">
          <a:solidFill>
            <a:schemeClr val="tx1"/>
          </a:solidFill>
          <a:latin typeface="+mn-lt"/>
          <a:ea typeface="+mn-ea"/>
          <a:cs typeface="+mn-cs"/>
        </a:defRPr>
      </a:lvl5pPr>
      <a:lvl6pPr marL="1884775" indent="-171350" algn="l" defTabSz="342677" rtl="0" eaLnBrk="1" latinLnBrk="0" hangingPunct="1">
        <a:spcBef>
          <a:spcPct val="20000"/>
        </a:spcBef>
        <a:buFont typeface="Arial"/>
        <a:buChar char="•"/>
        <a:defRPr sz="1500" kern="1200">
          <a:solidFill>
            <a:schemeClr val="tx1"/>
          </a:solidFill>
          <a:latin typeface="+mn-lt"/>
          <a:ea typeface="+mn-ea"/>
          <a:cs typeface="+mn-cs"/>
        </a:defRPr>
      </a:lvl6pPr>
      <a:lvl7pPr marL="2227463" indent="-171350" algn="l" defTabSz="342677" rtl="0" eaLnBrk="1" latinLnBrk="0" hangingPunct="1">
        <a:spcBef>
          <a:spcPct val="20000"/>
        </a:spcBef>
        <a:buFont typeface="Arial"/>
        <a:buChar char="•"/>
        <a:defRPr sz="1500" kern="1200">
          <a:solidFill>
            <a:schemeClr val="tx1"/>
          </a:solidFill>
          <a:latin typeface="+mn-lt"/>
          <a:ea typeface="+mn-ea"/>
          <a:cs typeface="+mn-cs"/>
        </a:defRPr>
      </a:lvl7pPr>
      <a:lvl8pPr marL="2570150" indent="-171350" algn="l" defTabSz="342677" rtl="0" eaLnBrk="1" latinLnBrk="0" hangingPunct="1">
        <a:spcBef>
          <a:spcPct val="20000"/>
        </a:spcBef>
        <a:buFont typeface="Arial"/>
        <a:buChar char="•"/>
        <a:defRPr sz="1500" kern="1200">
          <a:solidFill>
            <a:schemeClr val="tx1"/>
          </a:solidFill>
          <a:latin typeface="+mn-lt"/>
          <a:ea typeface="+mn-ea"/>
          <a:cs typeface="+mn-cs"/>
        </a:defRPr>
      </a:lvl8pPr>
      <a:lvl9pPr marL="2912849" indent="-171350" algn="l" defTabSz="342677"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zh-TW"/>
      </a:defPPr>
      <a:lvl1pPr marL="0" algn="l" defTabSz="342677" rtl="0" eaLnBrk="1" latinLnBrk="0" hangingPunct="1">
        <a:defRPr sz="1400" kern="1200">
          <a:solidFill>
            <a:schemeClr val="tx1"/>
          </a:solidFill>
          <a:latin typeface="+mn-lt"/>
          <a:ea typeface="+mn-ea"/>
          <a:cs typeface="+mn-cs"/>
        </a:defRPr>
      </a:lvl1pPr>
      <a:lvl2pPr marL="342677" algn="l" defTabSz="342677" rtl="0" eaLnBrk="1" latinLnBrk="0" hangingPunct="1">
        <a:defRPr sz="1400" kern="1200">
          <a:solidFill>
            <a:schemeClr val="tx1"/>
          </a:solidFill>
          <a:latin typeface="+mn-lt"/>
          <a:ea typeface="+mn-ea"/>
          <a:cs typeface="+mn-cs"/>
        </a:defRPr>
      </a:lvl2pPr>
      <a:lvl3pPr marL="685375" algn="l" defTabSz="342677" rtl="0" eaLnBrk="1" latinLnBrk="0" hangingPunct="1">
        <a:defRPr sz="1400" kern="1200">
          <a:solidFill>
            <a:schemeClr val="tx1"/>
          </a:solidFill>
          <a:latin typeface="+mn-lt"/>
          <a:ea typeface="+mn-ea"/>
          <a:cs typeface="+mn-cs"/>
        </a:defRPr>
      </a:lvl3pPr>
      <a:lvl4pPr marL="1028063" algn="l" defTabSz="342677" rtl="0" eaLnBrk="1" latinLnBrk="0" hangingPunct="1">
        <a:defRPr sz="1400" kern="1200">
          <a:solidFill>
            <a:schemeClr val="tx1"/>
          </a:solidFill>
          <a:latin typeface="+mn-lt"/>
          <a:ea typeface="+mn-ea"/>
          <a:cs typeface="+mn-cs"/>
        </a:defRPr>
      </a:lvl4pPr>
      <a:lvl5pPr marL="1370750" algn="l" defTabSz="342677" rtl="0" eaLnBrk="1" latinLnBrk="0" hangingPunct="1">
        <a:defRPr sz="1400" kern="1200">
          <a:solidFill>
            <a:schemeClr val="tx1"/>
          </a:solidFill>
          <a:latin typeface="+mn-lt"/>
          <a:ea typeface="+mn-ea"/>
          <a:cs typeface="+mn-cs"/>
        </a:defRPr>
      </a:lvl5pPr>
      <a:lvl6pPr marL="1713449" algn="l" defTabSz="342677" rtl="0" eaLnBrk="1" latinLnBrk="0" hangingPunct="1">
        <a:defRPr sz="1400" kern="1200">
          <a:solidFill>
            <a:schemeClr val="tx1"/>
          </a:solidFill>
          <a:latin typeface="+mn-lt"/>
          <a:ea typeface="+mn-ea"/>
          <a:cs typeface="+mn-cs"/>
        </a:defRPr>
      </a:lvl6pPr>
      <a:lvl7pPr marL="2056124" algn="l" defTabSz="342677" rtl="0" eaLnBrk="1" latinLnBrk="0" hangingPunct="1">
        <a:defRPr sz="1400" kern="1200">
          <a:solidFill>
            <a:schemeClr val="tx1"/>
          </a:solidFill>
          <a:latin typeface="+mn-lt"/>
          <a:ea typeface="+mn-ea"/>
          <a:cs typeface="+mn-cs"/>
        </a:defRPr>
      </a:lvl7pPr>
      <a:lvl8pPr marL="2398800" algn="l" defTabSz="342677" rtl="0" eaLnBrk="1" latinLnBrk="0" hangingPunct="1">
        <a:defRPr sz="1400" kern="1200">
          <a:solidFill>
            <a:schemeClr val="tx1"/>
          </a:solidFill>
          <a:latin typeface="+mn-lt"/>
          <a:ea typeface="+mn-ea"/>
          <a:cs typeface="+mn-cs"/>
        </a:defRPr>
      </a:lvl8pPr>
      <a:lvl9pPr marL="2741477" algn="l" defTabSz="342677" rtl="0" eaLnBrk="1" latinLnBrk="0" hangingPunct="1">
        <a:defRPr sz="14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3" name="圖片 12" descr="confidential-C.jpg"/>
          <p:cNvPicPr>
            <a:picLocks noChangeAspect="1"/>
          </p:cNvPicPr>
          <p:nvPr/>
        </p:nvPicPr>
        <p:blipFill>
          <a:blip r:embed="rId13" cstate="print"/>
          <a:stretch>
            <a:fillRect/>
          </a:stretch>
        </p:blipFill>
        <p:spPr>
          <a:xfrm>
            <a:off x="2753415" y="537981"/>
            <a:ext cx="3637174" cy="4229284"/>
          </a:xfrm>
          <a:prstGeom prst="rect">
            <a:avLst/>
          </a:prstGeom>
        </p:spPr>
      </p:pic>
      <p:sp>
        <p:nvSpPr>
          <p:cNvPr id="14" name="矩形 13"/>
          <p:cNvSpPr/>
          <p:nvPr/>
        </p:nvSpPr>
        <p:spPr>
          <a:xfrm>
            <a:off x="2946402" y="4299449"/>
            <a:ext cx="3228622" cy="435241"/>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defTabSz="914288"/>
            <a:endParaRPr lang="zh-TW" altLang="en-US">
              <a:solidFill>
                <a:prstClr val="white"/>
              </a:solidFill>
            </a:endParaRPr>
          </a:p>
        </p:txBody>
      </p:sp>
      <p:sp>
        <p:nvSpPr>
          <p:cNvPr id="25" name="標題 1"/>
          <p:cNvSpPr txBox="1">
            <a:spLocks/>
          </p:cNvSpPr>
          <p:nvPr/>
        </p:nvSpPr>
        <p:spPr>
          <a:xfrm>
            <a:off x="-11290" y="-55181"/>
            <a:ext cx="9155289" cy="646328"/>
          </a:xfrm>
          <a:prstGeom prst="rect">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path path="circle">
              <a:fillToRect l="50000" t="50000" r="50000" b="50000"/>
            </a:path>
            <a:tileRect/>
          </a:gradFill>
          <a:ln w="9525">
            <a:noFill/>
            <a:miter lim="800000"/>
            <a:headEnd/>
            <a:tailEnd/>
          </a:ln>
          <a:effectLst/>
        </p:spPr>
        <p:txBody>
          <a:bodyPr wrap="square" lIns="91430" tIns="45715" rIns="91430" bIns="45715" anchor="ctr" anchorCtr="0">
            <a:spAutoFit/>
          </a:bodyPr>
          <a:lstStyle/>
          <a:p>
            <a:pPr algn="ctr" defTabSz="457142" eaLnBrk="0" fontAlgn="base" hangingPunct="0">
              <a:spcBef>
                <a:spcPct val="0"/>
              </a:spcBef>
              <a:spcAft>
                <a:spcPct val="0"/>
              </a:spcAft>
              <a:defRPr/>
            </a:pPr>
            <a:endParaRPr kumimoji="1" lang="zh-TW" altLang="en-US" sz="3600" b="1" dirty="0">
              <a:solidFill>
                <a:prstClr val="white"/>
              </a:solidFill>
              <a:latin typeface="Arial"/>
              <a:ea typeface="標楷體"/>
              <a:cs typeface="Arial" pitchFamily="34" charset="0"/>
              <a:sym typeface="標楷體"/>
            </a:endParaRPr>
          </a:p>
        </p:txBody>
      </p:sp>
      <p:sp>
        <p:nvSpPr>
          <p:cNvPr id="1027" name="標題版面配置區 1"/>
          <p:cNvSpPr>
            <a:spLocks noGrp="1"/>
          </p:cNvSpPr>
          <p:nvPr>
            <p:ph type="title"/>
          </p:nvPr>
        </p:nvSpPr>
        <p:spPr bwMode="auto">
          <a:xfrm>
            <a:off x="457200" y="205979"/>
            <a:ext cx="8229600" cy="857250"/>
          </a:xfrm>
          <a:prstGeom prst="rect">
            <a:avLst/>
          </a:prstGeom>
          <a:noFill/>
          <a:ln w="9525">
            <a:noFill/>
            <a:miter lim="800000"/>
            <a:headEnd/>
            <a:tailEnd/>
          </a:ln>
        </p:spPr>
        <p:txBody>
          <a:bodyPr vert="horz" wrap="square" lIns="91430" tIns="45715" rIns="91430" bIns="45715" numCol="1" anchor="ctr" anchorCtr="0" compatLnSpc="1">
            <a:prstTxWarp prst="textNoShape">
              <a:avLst/>
            </a:prstTxWarp>
          </a:bodyPr>
          <a:lstStyle/>
          <a:p>
            <a:pPr lvl="0"/>
            <a:r>
              <a:rPr lang="zh-TW" altLang="en-US" dirty="0" smtClean="0"/>
              <a:t>按一下以編輯母片標題樣式</a:t>
            </a:r>
          </a:p>
        </p:txBody>
      </p:sp>
      <p:sp>
        <p:nvSpPr>
          <p:cNvPr id="1028" name="文字版面配置區 2"/>
          <p:cNvSpPr>
            <a:spLocks noGrp="1"/>
          </p:cNvSpPr>
          <p:nvPr>
            <p:ph type="body" idx="1"/>
          </p:nvPr>
        </p:nvSpPr>
        <p:spPr bwMode="auto">
          <a:xfrm>
            <a:off x="457200" y="885525"/>
            <a:ext cx="8229600" cy="3394472"/>
          </a:xfrm>
          <a:prstGeom prst="rect">
            <a:avLst/>
          </a:prstGeom>
          <a:noFill/>
          <a:ln w="9525">
            <a:noFill/>
            <a:miter lim="800000"/>
            <a:headEnd/>
            <a:tailEnd/>
          </a:ln>
        </p:spPr>
        <p:txBody>
          <a:bodyPr vert="horz" wrap="square" lIns="91430" tIns="45715" rIns="91430" bIns="45715" numCol="1" anchor="t" anchorCtr="0" compatLnSpc="1">
            <a:prstTxWarp prst="textNoShape">
              <a:avLst/>
            </a:prstTxWarp>
          </a:bodyPr>
          <a:lstStyle/>
          <a:p>
            <a:pPr lvl="0"/>
            <a:r>
              <a:rPr lang="zh-TW" altLang="en-US" dirty="0" smtClean="0"/>
              <a:t>按一下以編輯母片文字樣式</a:t>
            </a:r>
          </a:p>
          <a:p>
            <a:pPr lvl="1"/>
            <a:r>
              <a:rPr lang="zh-TW" altLang="en-US" dirty="0" smtClean="0"/>
              <a:t>第二層</a:t>
            </a:r>
          </a:p>
          <a:p>
            <a:pPr lvl="2"/>
            <a:r>
              <a:rPr lang="zh-TW" altLang="en-US" dirty="0" smtClean="0"/>
              <a:t>第三層</a:t>
            </a:r>
          </a:p>
          <a:p>
            <a:pPr lvl="3"/>
            <a:r>
              <a:rPr lang="zh-TW" altLang="en-US" dirty="0" smtClean="0"/>
              <a:t>第四層</a:t>
            </a:r>
          </a:p>
          <a:p>
            <a:pPr lvl="4"/>
            <a:r>
              <a:rPr lang="zh-TW" altLang="en-US" dirty="0" smtClean="0"/>
              <a:t>第五層</a:t>
            </a:r>
          </a:p>
        </p:txBody>
      </p:sp>
      <p:sp>
        <p:nvSpPr>
          <p:cNvPr id="6" name="投影片編號版面配置區 5"/>
          <p:cNvSpPr>
            <a:spLocks noGrp="1"/>
          </p:cNvSpPr>
          <p:nvPr>
            <p:ph type="sldNum" sz="quarter" idx="4"/>
          </p:nvPr>
        </p:nvSpPr>
        <p:spPr>
          <a:xfrm>
            <a:off x="8676456" y="4803999"/>
            <a:ext cx="398208" cy="273844"/>
          </a:xfrm>
          <a:prstGeom prst="rect">
            <a:avLst/>
          </a:prstGeom>
        </p:spPr>
        <p:txBody>
          <a:bodyPr vert="horz" wrap="square" lIns="91430" tIns="45715" rIns="91430" bIns="45715" numCol="1" anchor="ctr" anchorCtr="0" compatLnSpc="1">
            <a:prstTxWarp prst="textNoShape">
              <a:avLst/>
            </a:prstTxWarp>
          </a:bodyPr>
          <a:lstStyle>
            <a:lvl1pPr algn="r">
              <a:defRPr sz="1400" b="1">
                <a:solidFill>
                  <a:srgbClr val="898989"/>
                </a:solidFill>
                <a:latin typeface="+mn-lt"/>
              </a:defRPr>
            </a:lvl1pPr>
          </a:lstStyle>
          <a:p>
            <a:pPr defTabSz="914288"/>
            <a:fld id="{73DA0BB7-265A-403C-9275-D587AB510EDC}" type="slidenum">
              <a:rPr lang="zh-TW" altLang="en-US" smtClean="0"/>
              <a:pPr defTabSz="914288"/>
              <a:t>‹#›</a:t>
            </a:fld>
            <a:endParaRPr lang="zh-TW" altLang="en-US" dirty="0"/>
          </a:p>
        </p:txBody>
      </p:sp>
    </p:spTree>
    <p:extLst>
      <p:ext uri="{BB962C8B-B14F-4D97-AF65-F5344CB8AC3E}">
        <p14:creationId xmlns:p14="http://schemas.microsoft.com/office/powerpoint/2010/main" val="4006400331"/>
      </p:ext>
    </p:extLst>
  </p:cSld>
  <p:clrMap bg1="lt1" tx1="dk1" bg2="lt2" tx2="dk2" accent1="accent1" accent2="accent2" accent3="accent3" accent4="accent4" accent5="accent5" accent6="accent6" hlink="hlink" folHlink="folHlink"/>
  <p:sldLayoutIdLst>
    <p:sldLayoutId id="2147484147" r:id="rId1"/>
    <p:sldLayoutId id="2147484148" r:id="rId2"/>
    <p:sldLayoutId id="2147484149" r:id="rId3"/>
    <p:sldLayoutId id="2147484150" r:id="rId4"/>
    <p:sldLayoutId id="2147484151" r:id="rId5"/>
    <p:sldLayoutId id="2147484152" r:id="rId6"/>
    <p:sldLayoutId id="2147484153" r:id="rId7"/>
    <p:sldLayoutId id="2147484154" r:id="rId8"/>
    <p:sldLayoutId id="2147484155" r:id="rId9"/>
    <p:sldLayoutId id="2147484156" r:id="rId10"/>
    <p:sldLayoutId id="2147484157" r:id="rId11"/>
  </p:sldLayoutIdLst>
  <p:hf hdr="0" ftr="0" dt="0"/>
  <p:txStyles>
    <p:titleStyle>
      <a:lvl1pPr algn="ctr" defTabSz="457142" rtl="0" eaLnBrk="1" fontAlgn="base" hangingPunct="1">
        <a:spcBef>
          <a:spcPct val="0"/>
        </a:spcBef>
        <a:spcAft>
          <a:spcPct val="0"/>
        </a:spcAft>
        <a:defRPr kumimoji="1" sz="4400" kern="1200">
          <a:solidFill>
            <a:schemeClr val="tx1"/>
          </a:solidFill>
          <a:latin typeface="標楷體" pitchFamily="65" charset="-120"/>
          <a:ea typeface="標楷體" pitchFamily="65" charset="-120"/>
          <a:cs typeface="標楷體" pitchFamily="65" charset="-120"/>
        </a:defRPr>
      </a:lvl1pPr>
      <a:lvl2pPr algn="ctr" defTabSz="457142" rtl="0" eaLnBrk="1" fontAlgn="base" hangingPunct="1">
        <a:spcBef>
          <a:spcPct val="0"/>
        </a:spcBef>
        <a:spcAft>
          <a:spcPct val="0"/>
        </a:spcAft>
        <a:defRPr kumimoji="1" sz="4400">
          <a:solidFill>
            <a:schemeClr val="tx1"/>
          </a:solidFill>
          <a:latin typeface="Calibri" charset="0"/>
          <a:ea typeface="新細明體" charset="0"/>
          <a:cs typeface="新細明體" charset="0"/>
        </a:defRPr>
      </a:lvl2pPr>
      <a:lvl3pPr algn="ctr" defTabSz="457142" rtl="0" eaLnBrk="1" fontAlgn="base" hangingPunct="1">
        <a:spcBef>
          <a:spcPct val="0"/>
        </a:spcBef>
        <a:spcAft>
          <a:spcPct val="0"/>
        </a:spcAft>
        <a:defRPr kumimoji="1" sz="4400">
          <a:solidFill>
            <a:schemeClr val="tx1"/>
          </a:solidFill>
          <a:latin typeface="Calibri" charset="0"/>
          <a:ea typeface="新細明體" charset="0"/>
          <a:cs typeface="新細明體" charset="0"/>
        </a:defRPr>
      </a:lvl3pPr>
      <a:lvl4pPr algn="ctr" defTabSz="457142" rtl="0" eaLnBrk="1" fontAlgn="base" hangingPunct="1">
        <a:spcBef>
          <a:spcPct val="0"/>
        </a:spcBef>
        <a:spcAft>
          <a:spcPct val="0"/>
        </a:spcAft>
        <a:defRPr kumimoji="1" sz="4400">
          <a:solidFill>
            <a:schemeClr val="tx1"/>
          </a:solidFill>
          <a:latin typeface="Calibri" charset="0"/>
          <a:ea typeface="新細明體" charset="0"/>
          <a:cs typeface="新細明體" charset="0"/>
        </a:defRPr>
      </a:lvl4pPr>
      <a:lvl5pPr algn="ctr" defTabSz="457142" rtl="0" eaLnBrk="1" fontAlgn="base" hangingPunct="1">
        <a:spcBef>
          <a:spcPct val="0"/>
        </a:spcBef>
        <a:spcAft>
          <a:spcPct val="0"/>
        </a:spcAft>
        <a:defRPr kumimoji="1" sz="4400">
          <a:solidFill>
            <a:schemeClr val="tx1"/>
          </a:solidFill>
          <a:latin typeface="Calibri" charset="0"/>
          <a:ea typeface="新細明體" charset="0"/>
          <a:cs typeface="新細明體" charset="0"/>
        </a:defRPr>
      </a:lvl5pPr>
      <a:lvl6pPr marL="457142" algn="ctr" defTabSz="457142" rtl="0" eaLnBrk="1" fontAlgn="base" hangingPunct="1">
        <a:spcBef>
          <a:spcPct val="0"/>
        </a:spcBef>
        <a:spcAft>
          <a:spcPct val="0"/>
        </a:spcAft>
        <a:defRPr kumimoji="1" sz="4400">
          <a:solidFill>
            <a:schemeClr val="tx1"/>
          </a:solidFill>
          <a:latin typeface="Calibri" charset="0"/>
          <a:ea typeface="新細明體" charset="0"/>
          <a:cs typeface="新細明體" charset="0"/>
        </a:defRPr>
      </a:lvl6pPr>
      <a:lvl7pPr marL="914288" algn="ctr" defTabSz="457142" rtl="0" eaLnBrk="1" fontAlgn="base" hangingPunct="1">
        <a:spcBef>
          <a:spcPct val="0"/>
        </a:spcBef>
        <a:spcAft>
          <a:spcPct val="0"/>
        </a:spcAft>
        <a:defRPr kumimoji="1" sz="4400">
          <a:solidFill>
            <a:schemeClr val="tx1"/>
          </a:solidFill>
          <a:latin typeface="Calibri" charset="0"/>
          <a:ea typeface="新細明體" charset="0"/>
          <a:cs typeface="新細明體" charset="0"/>
        </a:defRPr>
      </a:lvl7pPr>
      <a:lvl8pPr marL="1371430" algn="ctr" defTabSz="457142" rtl="0" eaLnBrk="1" fontAlgn="base" hangingPunct="1">
        <a:spcBef>
          <a:spcPct val="0"/>
        </a:spcBef>
        <a:spcAft>
          <a:spcPct val="0"/>
        </a:spcAft>
        <a:defRPr kumimoji="1" sz="4400">
          <a:solidFill>
            <a:schemeClr val="tx1"/>
          </a:solidFill>
          <a:latin typeface="Calibri" charset="0"/>
          <a:ea typeface="新細明體" charset="0"/>
          <a:cs typeface="新細明體" charset="0"/>
        </a:defRPr>
      </a:lvl8pPr>
      <a:lvl9pPr marL="1828574" algn="ctr" defTabSz="457142" rtl="0" eaLnBrk="1" fontAlgn="base" hangingPunct="1">
        <a:spcBef>
          <a:spcPct val="0"/>
        </a:spcBef>
        <a:spcAft>
          <a:spcPct val="0"/>
        </a:spcAft>
        <a:defRPr kumimoji="1" sz="4400">
          <a:solidFill>
            <a:schemeClr val="tx1"/>
          </a:solidFill>
          <a:latin typeface="Calibri" charset="0"/>
          <a:ea typeface="新細明體" charset="0"/>
          <a:cs typeface="新細明體" charset="0"/>
        </a:defRPr>
      </a:lvl9pPr>
    </p:titleStyle>
    <p:bodyStyle>
      <a:lvl1pPr marL="342857" indent="-342857" algn="l" defTabSz="457142" rtl="0" eaLnBrk="1" fontAlgn="base" hangingPunct="1">
        <a:spcBef>
          <a:spcPct val="20000"/>
        </a:spcBef>
        <a:spcAft>
          <a:spcPct val="0"/>
        </a:spcAft>
        <a:buFont typeface="Arial" pitchFamily="34" charset="0"/>
        <a:buChar char="•"/>
        <a:defRPr kumimoji="1" sz="3200" kern="1200">
          <a:solidFill>
            <a:schemeClr val="tx1"/>
          </a:solidFill>
          <a:latin typeface="標楷體" pitchFamily="65" charset="-120"/>
          <a:ea typeface="標楷體" pitchFamily="65" charset="-120"/>
          <a:cs typeface="標楷體" pitchFamily="65" charset="-120"/>
        </a:defRPr>
      </a:lvl1pPr>
      <a:lvl2pPr marL="742859" indent="-285715" algn="l" defTabSz="457142" rtl="0" eaLnBrk="1" fontAlgn="base" hangingPunct="1">
        <a:spcBef>
          <a:spcPct val="20000"/>
        </a:spcBef>
        <a:spcAft>
          <a:spcPct val="0"/>
        </a:spcAft>
        <a:buFont typeface="Arial" pitchFamily="34" charset="0"/>
        <a:buChar char="–"/>
        <a:defRPr kumimoji="1" sz="2800" kern="1200">
          <a:solidFill>
            <a:schemeClr val="tx1"/>
          </a:solidFill>
          <a:latin typeface="標楷體" pitchFamily="65" charset="-120"/>
          <a:ea typeface="標楷體" pitchFamily="65" charset="-120"/>
          <a:cs typeface="+mn-cs"/>
        </a:defRPr>
      </a:lvl2pPr>
      <a:lvl3pPr marL="1142858" indent="-228570" algn="l" defTabSz="457142" rtl="0" eaLnBrk="1" fontAlgn="base" hangingPunct="1">
        <a:spcBef>
          <a:spcPct val="20000"/>
        </a:spcBef>
        <a:spcAft>
          <a:spcPct val="0"/>
        </a:spcAft>
        <a:buFont typeface="Arial" pitchFamily="34" charset="0"/>
        <a:buChar char="•"/>
        <a:defRPr kumimoji="1" sz="2400" kern="1200">
          <a:solidFill>
            <a:schemeClr val="tx1"/>
          </a:solidFill>
          <a:latin typeface="標楷體" pitchFamily="65" charset="-120"/>
          <a:ea typeface="標楷體" pitchFamily="65" charset="-120"/>
          <a:cs typeface="+mn-cs"/>
        </a:defRPr>
      </a:lvl3pPr>
      <a:lvl4pPr marL="1600000" indent="-228570" algn="l" defTabSz="457142" rtl="0" eaLnBrk="1" fontAlgn="base" hangingPunct="1">
        <a:spcBef>
          <a:spcPct val="20000"/>
        </a:spcBef>
        <a:spcAft>
          <a:spcPct val="0"/>
        </a:spcAft>
        <a:buFont typeface="Arial" pitchFamily="34" charset="0"/>
        <a:buChar char="–"/>
        <a:defRPr kumimoji="1" sz="2000" kern="1200">
          <a:solidFill>
            <a:schemeClr val="tx1"/>
          </a:solidFill>
          <a:latin typeface="標楷體" pitchFamily="65" charset="-120"/>
          <a:ea typeface="標楷體" pitchFamily="65" charset="-120"/>
          <a:cs typeface="+mn-cs"/>
        </a:defRPr>
      </a:lvl4pPr>
      <a:lvl5pPr marL="2057144" indent="-228570" algn="l" defTabSz="457142" rtl="0" eaLnBrk="1" fontAlgn="base" hangingPunct="1">
        <a:spcBef>
          <a:spcPct val="20000"/>
        </a:spcBef>
        <a:spcAft>
          <a:spcPct val="0"/>
        </a:spcAft>
        <a:buFont typeface="Arial" pitchFamily="34" charset="0"/>
        <a:buChar char="»"/>
        <a:defRPr kumimoji="1" sz="2000" kern="1200">
          <a:solidFill>
            <a:schemeClr val="tx1"/>
          </a:solidFill>
          <a:latin typeface="標楷體" pitchFamily="65" charset="-120"/>
          <a:ea typeface="標楷體" pitchFamily="65" charset="-120"/>
          <a:cs typeface="+mn-cs"/>
        </a:defRPr>
      </a:lvl5pPr>
      <a:lvl6pPr marL="2514285" indent="-228570" algn="l" defTabSz="457142" rtl="0" eaLnBrk="1" latinLnBrk="0" hangingPunct="1">
        <a:spcBef>
          <a:spcPct val="20000"/>
        </a:spcBef>
        <a:buFont typeface="Arial"/>
        <a:buChar char="•"/>
        <a:defRPr sz="2000" kern="1200">
          <a:solidFill>
            <a:schemeClr val="tx1"/>
          </a:solidFill>
          <a:latin typeface="+mn-lt"/>
          <a:ea typeface="+mn-ea"/>
          <a:cs typeface="+mn-cs"/>
        </a:defRPr>
      </a:lvl6pPr>
      <a:lvl7pPr marL="2971430" indent="-228570" algn="l" defTabSz="457142" rtl="0" eaLnBrk="1" latinLnBrk="0" hangingPunct="1">
        <a:spcBef>
          <a:spcPct val="20000"/>
        </a:spcBef>
        <a:buFont typeface="Arial"/>
        <a:buChar char="•"/>
        <a:defRPr sz="2000" kern="1200">
          <a:solidFill>
            <a:schemeClr val="tx1"/>
          </a:solidFill>
          <a:latin typeface="+mn-lt"/>
          <a:ea typeface="+mn-ea"/>
          <a:cs typeface="+mn-cs"/>
        </a:defRPr>
      </a:lvl7pPr>
      <a:lvl8pPr marL="3428573" indent="-228570" algn="l" defTabSz="457142" rtl="0" eaLnBrk="1" latinLnBrk="0" hangingPunct="1">
        <a:spcBef>
          <a:spcPct val="20000"/>
        </a:spcBef>
        <a:buFont typeface="Arial"/>
        <a:buChar char="•"/>
        <a:defRPr sz="2000" kern="1200">
          <a:solidFill>
            <a:schemeClr val="tx1"/>
          </a:solidFill>
          <a:latin typeface="+mn-lt"/>
          <a:ea typeface="+mn-ea"/>
          <a:cs typeface="+mn-cs"/>
        </a:defRPr>
      </a:lvl8pPr>
      <a:lvl9pPr marL="3885715" indent="-228570" algn="l" defTabSz="457142"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zh-TW"/>
      </a:defPPr>
      <a:lvl1pPr marL="0" algn="l" defTabSz="457142" rtl="0" eaLnBrk="1" latinLnBrk="0" hangingPunct="1">
        <a:defRPr sz="1800" kern="1200">
          <a:solidFill>
            <a:schemeClr val="tx1"/>
          </a:solidFill>
          <a:latin typeface="+mn-lt"/>
          <a:ea typeface="+mn-ea"/>
          <a:cs typeface="+mn-cs"/>
        </a:defRPr>
      </a:lvl1pPr>
      <a:lvl2pPr marL="457142" algn="l" defTabSz="457142" rtl="0" eaLnBrk="1" latinLnBrk="0" hangingPunct="1">
        <a:defRPr sz="1800" kern="1200">
          <a:solidFill>
            <a:schemeClr val="tx1"/>
          </a:solidFill>
          <a:latin typeface="+mn-lt"/>
          <a:ea typeface="+mn-ea"/>
          <a:cs typeface="+mn-cs"/>
        </a:defRPr>
      </a:lvl2pPr>
      <a:lvl3pPr marL="914288" algn="l" defTabSz="457142" rtl="0" eaLnBrk="1" latinLnBrk="0" hangingPunct="1">
        <a:defRPr sz="1800" kern="1200">
          <a:solidFill>
            <a:schemeClr val="tx1"/>
          </a:solidFill>
          <a:latin typeface="+mn-lt"/>
          <a:ea typeface="+mn-ea"/>
          <a:cs typeface="+mn-cs"/>
        </a:defRPr>
      </a:lvl3pPr>
      <a:lvl4pPr marL="1371430" algn="l" defTabSz="457142" rtl="0" eaLnBrk="1" latinLnBrk="0" hangingPunct="1">
        <a:defRPr sz="1800" kern="1200">
          <a:solidFill>
            <a:schemeClr val="tx1"/>
          </a:solidFill>
          <a:latin typeface="+mn-lt"/>
          <a:ea typeface="+mn-ea"/>
          <a:cs typeface="+mn-cs"/>
        </a:defRPr>
      </a:lvl4pPr>
      <a:lvl5pPr marL="1828574" algn="l" defTabSz="457142" rtl="0" eaLnBrk="1" latinLnBrk="0" hangingPunct="1">
        <a:defRPr sz="1800" kern="1200">
          <a:solidFill>
            <a:schemeClr val="tx1"/>
          </a:solidFill>
          <a:latin typeface="+mn-lt"/>
          <a:ea typeface="+mn-ea"/>
          <a:cs typeface="+mn-cs"/>
        </a:defRPr>
      </a:lvl5pPr>
      <a:lvl6pPr marL="2285715" algn="l" defTabSz="457142" rtl="0" eaLnBrk="1" latinLnBrk="0" hangingPunct="1">
        <a:defRPr sz="1800" kern="1200">
          <a:solidFill>
            <a:schemeClr val="tx1"/>
          </a:solidFill>
          <a:latin typeface="+mn-lt"/>
          <a:ea typeface="+mn-ea"/>
          <a:cs typeface="+mn-cs"/>
        </a:defRPr>
      </a:lvl6pPr>
      <a:lvl7pPr marL="2742857" algn="l" defTabSz="457142" rtl="0" eaLnBrk="1" latinLnBrk="0" hangingPunct="1">
        <a:defRPr sz="1800" kern="1200">
          <a:solidFill>
            <a:schemeClr val="tx1"/>
          </a:solidFill>
          <a:latin typeface="+mn-lt"/>
          <a:ea typeface="+mn-ea"/>
          <a:cs typeface="+mn-cs"/>
        </a:defRPr>
      </a:lvl7pPr>
      <a:lvl8pPr marL="3200000" algn="l" defTabSz="457142" rtl="0" eaLnBrk="1" latinLnBrk="0" hangingPunct="1">
        <a:defRPr sz="1800" kern="1200">
          <a:solidFill>
            <a:schemeClr val="tx1"/>
          </a:solidFill>
          <a:latin typeface="+mn-lt"/>
          <a:ea typeface="+mn-ea"/>
          <a:cs typeface="+mn-cs"/>
        </a:defRPr>
      </a:lvl8pPr>
      <a:lvl9pPr marL="3657143" algn="l" defTabSz="457142"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60.xml"/><Relationship Id="rId1" Type="http://schemas.openxmlformats.org/officeDocument/2006/relationships/vmlDrawing" Target="../drawings/vmlDrawing5.vml"/><Relationship Id="rId5" Type="http://schemas.openxmlformats.org/officeDocument/2006/relationships/image" Target="../media/image49.wmf"/><Relationship Id="rId4" Type="http://schemas.openxmlformats.org/officeDocument/2006/relationships/package" Target="../embeddings/Microsoft_Word_Document1.docx"/></Relationships>
</file>

<file path=ppt/slides/_rels/slide1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1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1.png"/><Relationship Id="rId7" Type="http://schemas.openxmlformats.org/officeDocument/2006/relationships/image" Target="../media/image55.png"/><Relationship Id="rId12" Type="http://schemas.openxmlformats.org/officeDocument/2006/relationships/image" Target="../media/image60.png"/><Relationship Id="rId2" Type="http://schemas.openxmlformats.org/officeDocument/2006/relationships/notesSlide" Target="../notesSlides/notesSlide5.xml"/><Relationship Id="rId1" Type="http://schemas.openxmlformats.org/officeDocument/2006/relationships/slideLayout" Target="../slideLayouts/slideLayout83.xml"/><Relationship Id="rId6" Type="http://schemas.openxmlformats.org/officeDocument/2006/relationships/image" Target="../media/image54.png"/><Relationship Id="rId11" Type="http://schemas.openxmlformats.org/officeDocument/2006/relationships/image" Target="../media/image59.png"/><Relationship Id="rId5" Type="http://schemas.openxmlformats.org/officeDocument/2006/relationships/image" Target="../media/image53.png"/><Relationship Id="rId10" Type="http://schemas.openxmlformats.org/officeDocument/2006/relationships/image" Target="../media/image58.png"/><Relationship Id="rId4" Type="http://schemas.openxmlformats.org/officeDocument/2006/relationships/image" Target="../media/image52.png"/><Relationship Id="rId9" Type="http://schemas.openxmlformats.org/officeDocument/2006/relationships/image" Target="../media/image57.png"/></Relationships>
</file>

<file path=ppt/slides/_rels/slide16.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61.png"/><Relationship Id="rId7" Type="http://schemas.openxmlformats.org/officeDocument/2006/relationships/image" Target="../media/image52.png"/><Relationship Id="rId2" Type="http://schemas.openxmlformats.org/officeDocument/2006/relationships/notesSlide" Target="../notesSlides/notesSlide6.xml"/><Relationship Id="rId1" Type="http://schemas.openxmlformats.org/officeDocument/2006/relationships/slideLayout" Target="../slideLayouts/slideLayout83.xml"/><Relationship Id="rId6" Type="http://schemas.openxmlformats.org/officeDocument/2006/relationships/image" Target="../media/image51.png"/><Relationship Id="rId5" Type="http://schemas.openxmlformats.org/officeDocument/2006/relationships/image" Target="../media/image54.png"/><Relationship Id="rId10" Type="http://schemas.openxmlformats.org/officeDocument/2006/relationships/image" Target="../media/image58.png"/><Relationship Id="rId4" Type="http://schemas.openxmlformats.org/officeDocument/2006/relationships/image" Target="../media/image59.png"/><Relationship Id="rId9" Type="http://schemas.openxmlformats.org/officeDocument/2006/relationships/image" Target="../media/image6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62.png"/><Relationship Id="rId13" Type="http://schemas.openxmlformats.org/officeDocument/2006/relationships/image" Target="../media/image53.png"/><Relationship Id="rId3" Type="http://schemas.openxmlformats.org/officeDocument/2006/relationships/image" Target="../media/image64.png"/><Relationship Id="rId7" Type="http://schemas.openxmlformats.org/officeDocument/2006/relationships/image" Target="../media/image61.png"/><Relationship Id="rId12" Type="http://schemas.openxmlformats.org/officeDocument/2006/relationships/image" Target="../media/image52.png"/><Relationship Id="rId2" Type="http://schemas.openxmlformats.org/officeDocument/2006/relationships/image" Target="../media/image63.png"/><Relationship Id="rId16" Type="http://schemas.openxmlformats.org/officeDocument/2006/relationships/image" Target="../media/image70.png"/><Relationship Id="rId1" Type="http://schemas.openxmlformats.org/officeDocument/2006/relationships/slideLayout" Target="../slideLayouts/slideLayout83.xml"/><Relationship Id="rId6" Type="http://schemas.openxmlformats.org/officeDocument/2006/relationships/image" Target="../media/image59.png"/><Relationship Id="rId11" Type="http://schemas.openxmlformats.org/officeDocument/2006/relationships/image" Target="../media/image51.png"/><Relationship Id="rId5" Type="http://schemas.openxmlformats.org/officeDocument/2006/relationships/image" Target="../media/image66.png"/><Relationship Id="rId15" Type="http://schemas.openxmlformats.org/officeDocument/2006/relationships/image" Target="../media/image69.png"/><Relationship Id="rId10" Type="http://schemas.openxmlformats.org/officeDocument/2006/relationships/image" Target="../media/image67.png"/><Relationship Id="rId4" Type="http://schemas.openxmlformats.org/officeDocument/2006/relationships/image" Target="../media/image65.png"/><Relationship Id="rId9" Type="http://schemas.openxmlformats.org/officeDocument/2006/relationships/image" Target="../media/image58.png"/><Relationship Id="rId14" Type="http://schemas.openxmlformats.org/officeDocument/2006/relationships/image" Target="../media/image6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71.png"/><Relationship Id="rId1" Type="http://schemas.openxmlformats.org/officeDocument/2006/relationships/slideLayout" Target="../slideLayouts/slideLayout83.xml"/><Relationship Id="rId5" Type="http://schemas.openxmlformats.org/officeDocument/2006/relationships/image" Target="../media/image53.png"/><Relationship Id="rId4" Type="http://schemas.openxmlformats.org/officeDocument/2006/relationships/image" Target="../media/image72.png"/></Relationships>
</file>

<file path=ppt/slides/_rels/slide2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110.xml"/><Relationship Id="rId5" Type="http://schemas.openxmlformats.org/officeDocument/2006/relationships/image" Target="../media/image76.png"/><Relationship Id="rId4" Type="http://schemas.openxmlformats.org/officeDocument/2006/relationships/image" Target="../media/image75.png"/></Relationships>
</file>

<file path=ppt/slides/_rels/slide2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8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2.xml"/></Relationships>
</file>

<file path=ppt/slides/_rels/slide2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43.xml"/><Relationship Id="rId6" Type="http://schemas.openxmlformats.org/officeDocument/2006/relationships/image" Target="../media/image82.png"/><Relationship Id="rId5" Type="http://schemas.openxmlformats.org/officeDocument/2006/relationships/image" Target="../media/image44.png"/><Relationship Id="rId4" Type="http://schemas.openxmlformats.org/officeDocument/2006/relationships/image" Target="../media/image8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139.xml"/></Relationships>
</file>

<file path=ppt/slides/_rels/slide2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xml"/><Relationship Id="rId1" Type="http://schemas.openxmlformats.org/officeDocument/2006/relationships/slideLayout" Target="../slideLayouts/slideLayout93.xml"/></Relationships>
</file>

<file path=ppt/slides/_rels/slide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94.xml"/></Relationships>
</file>

<file path=ppt/slides/_rels/slide5.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34.jpeg"/><Relationship Id="rId18" Type="http://schemas.openxmlformats.org/officeDocument/2006/relationships/image" Target="../media/image39.emf"/><Relationship Id="rId3" Type="http://schemas.openxmlformats.org/officeDocument/2006/relationships/image" Target="../media/image24.emf"/><Relationship Id="rId7" Type="http://schemas.openxmlformats.org/officeDocument/2006/relationships/image" Target="../media/image28.png"/><Relationship Id="rId12" Type="http://schemas.openxmlformats.org/officeDocument/2006/relationships/image" Target="../media/image33.jpeg"/><Relationship Id="rId17" Type="http://schemas.openxmlformats.org/officeDocument/2006/relationships/image" Target="../media/image38.jpeg"/><Relationship Id="rId2" Type="http://schemas.openxmlformats.org/officeDocument/2006/relationships/image" Target="../media/image23.emf"/><Relationship Id="rId16" Type="http://schemas.openxmlformats.org/officeDocument/2006/relationships/image" Target="../media/image37.png"/><Relationship Id="rId1" Type="http://schemas.openxmlformats.org/officeDocument/2006/relationships/slideLayout" Target="../slideLayouts/slideLayout94.xml"/><Relationship Id="rId6" Type="http://schemas.openxmlformats.org/officeDocument/2006/relationships/image" Target="../media/image27.emf"/><Relationship Id="rId11" Type="http://schemas.openxmlformats.org/officeDocument/2006/relationships/image" Target="../media/image32.png"/><Relationship Id="rId5" Type="http://schemas.openxmlformats.org/officeDocument/2006/relationships/image" Target="../media/image26.emf"/><Relationship Id="rId15" Type="http://schemas.openxmlformats.org/officeDocument/2006/relationships/image" Target="../media/image36.jpeg"/><Relationship Id="rId10" Type="http://schemas.openxmlformats.org/officeDocument/2006/relationships/image" Target="../media/image31.jpeg"/><Relationship Id="rId4" Type="http://schemas.openxmlformats.org/officeDocument/2006/relationships/image" Target="../media/image25.emf"/><Relationship Id="rId9" Type="http://schemas.openxmlformats.org/officeDocument/2006/relationships/image" Target="../media/image30.png"/><Relationship Id="rId14" Type="http://schemas.openxmlformats.org/officeDocument/2006/relationships/image" Target="../media/image35.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4.xml"/></Relationships>
</file>

<file path=ppt/slides/_rels/slide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94.xml"/></Relationships>
</file>

<file path=ppt/slides/_rels/slide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xml"/><Relationship Id="rId1" Type="http://schemas.openxmlformats.org/officeDocument/2006/relationships/slideLayout" Target="../slideLayouts/slideLayout19.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128.xml"/><Relationship Id="rId4" Type="http://schemas.openxmlformats.org/officeDocument/2006/relationships/image" Target="../media/image4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7" name="圖片 1" descr="1111.jpg"/>
          <p:cNvPicPr>
            <a:picLocks noChangeAspect="1"/>
          </p:cNvPicPr>
          <p:nvPr/>
        </p:nvPicPr>
        <p:blipFill>
          <a:blip r:embed="rId3" cstate="email"/>
          <a:srcRect/>
          <a:stretch>
            <a:fillRect/>
          </a:stretch>
        </p:blipFill>
        <p:spPr bwMode="auto">
          <a:xfrm>
            <a:off x="0" y="0"/>
            <a:ext cx="9144000" cy="5143500"/>
          </a:xfrm>
          <a:prstGeom prst="rect">
            <a:avLst/>
          </a:prstGeom>
          <a:noFill/>
          <a:ln w="9525">
            <a:noFill/>
            <a:miter lim="800000"/>
            <a:headEnd/>
            <a:tailEnd/>
          </a:ln>
        </p:spPr>
      </p:pic>
      <p:sp>
        <p:nvSpPr>
          <p:cNvPr id="3" name="文字方塊 2"/>
          <p:cNvSpPr txBox="1"/>
          <p:nvPr/>
        </p:nvSpPr>
        <p:spPr>
          <a:xfrm>
            <a:off x="714348" y="2214562"/>
            <a:ext cx="7704856" cy="830906"/>
          </a:xfrm>
          <a:prstGeom prst="rect">
            <a:avLst/>
          </a:prstGeom>
          <a:noFill/>
        </p:spPr>
        <p:txBody>
          <a:bodyPr wrap="square" lIns="91272" tIns="45636" rIns="91272" bIns="45636" rtlCol="0">
            <a:spAutoFit/>
          </a:bodyPr>
          <a:lstStyle/>
          <a:p>
            <a:pPr algn="ctr"/>
            <a:r>
              <a:rPr lang="en-US" altLang="zh-TW" sz="4800" b="1" dirty="0">
                <a:solidFill>
                  <a:srgbClr val="002060"/>
                </a:solidFill>
                <a:latin typeface="Arial" pitchFamily="34" charset="0"/>
                <a:ea typeface="標楷體" pitchFamily="65" charset="-120"/>
                <a:cs typeface="Arial" pitchFamily="34" charset="0"/>
              </a:rPr>
              <a:t>FS PHM</a:t>
            </a:r>
          </a:p>
        </p:txBody>
      </p:sp>
    </p:spTree>
    <p:extLst>
      <p:ext uri="{BB962C8B-B14F-4D97-AF65-F5344CB8AC3E}">
        <p14:creationId xmlns:p14="http://schemas.microsoft.com/office/powerpoint/2010/main" val="291056899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p:cNvSpPr txBox="1">
            <a:spLocks/>
          </p:cNvSpPr>
          <p:nvPr/>
        </p:nvSpPr>
        <p:spPr>
          <a:xfrm>
            <a:off x="5989882" y="1821459"/>
            <a:ext cx="3382718" cy="1107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280" tIns="45640" rIns="91280" bIns="45640" numCol="1" anchor="ctr" anchorCtr="0" compatLnSpc="1">
            <a:prstTxWarp prst="textNoShape">
              <a:avLst/>
            </a:prstTxWarp>
          </a:bodyPr>
          <a:lstStyle>
            <a:lvl1pPr algn="ctr" defTabSz="457200" rtl="0" fontAlgn="base">
              <a:spcBef>
                <a:spcPct val="0"/>
              </a:spcBef>
              <a:spcAft>
                <a:spcPct val="0"/>
              </a:spcAft>
              <a:defRPr kumimoji="1" sz="4400" kern="1200">
                <a:solidFill>
                  <a:schemeClr val="tx1"/>
                </a:solidFill>
                <a:latin typeface="+mj-lt"/>
                <a:ea typeface="+mj-ea"/>
                <a:cs typeface="新細明體" charset="0"/>
              </a:defRPr>
            </a:lvl1pPr>
            <a:lvl2pPr algn="ctr" defTabSz="457200" rtl="0" fontAlgn="base">
              <a:spcBef>
                <a:spcPct val="0"/>
              </a:spcBef>
              <a:spcAft>
                <a:spcPct val="0"/>
              </a:spcAft>
              <a:defRPr kumimoji="1" sz="4400">
                <a:solidFill>
                  <a:schemeClr val="tx1"/>
                </a:solidFill>
                <a:latin typeface="Calibri" charset="0"/>
                <a:ea typeface="新細明體" charset="0"/>
                <a:cs typeface="新細明體" charset="0"/>
              </a:defRPr>
            </a:lvl2pPr>
            <a:lvl3pPr algn="ctr" defTabSz="457200" rtl="0" fontAlgn="base">
              <a:spcBef>
                <a:spcPct val="0"/>
              </a:spcBef>
              <a:spcAft>
                <a:spcPct val="0"/>
              </a:spcAft>
              <a:defRPr kumimoji="1" sz="4400">
                <a:solidFill>
                  <a:schemeClr val="tx1"/>
                </a:solidFill>
                <a:latin typeface="Calibri" charset="0"/>
                <a:ea typeface="新細明體" charset="0"/>
                <a:cs typeface="新細明體" charset="0"/>
              </a:defRPr>
            </a:lvl3pPr>
            <a:lvl4pPr algn="ctr" defTabSz="457200" rtl="0" fontAlgn="base">
              <a:spcBef>
                <a:spcPct val="0"/>
              </a:spcBef>
              <a:spcAft>
                <a:spcPct val="0"/>
              </a:spcAft>
              <a:defRPr kumimoji="1" sz="4400">
                <a:solidFill>
                  <a:schemeClr val="tx1"/>
                </a:solidFill>
                <a:latin typeface="Calibri" charset="0"/>
                <a:ea typeface="新細明體" charset="0"/>
                <a:cs typeface="新細明體" charset="0"/>
              </a:defRPr>
            </a:lvl4pPr>
            <a:lvl5pPr algn="ctr" defTabSz="457200" rtl="0" fontAlgn="base">
              <a:spcBef>
                <a:spcPct val="0"/>
              </a:spcBef>
              <a:spcAft>
                <a:spcPct val="0"/>
              </a:spcAft>
              <a:defRPr kumimoji="1" sz="4400">
                <a:solidFill>
                  <a:schemeClr val="tx1"/>
                </a:solidFill>
                <a:latin typeface="Calibri" charset="0"/>
                <a:ea typeface="新細明體" charset="0"/>
                <a:cs typeface="新細明體" charset="0"/>
              </a:defRPr>
            </a:lvl5pPr>
            <a:lvl6pPr marL="457200" algn="ctr" defTabSz="457200" rtl="0" fontAlgn="base">
              <a:spcBef>
                <a:spcPct val="0"/>
              </a:spcBef>
              <a:spcAft>
                <a:spcPct val="0"/>
              </a:spcAft>
              <a:defRPr kumimoji="1" sz="4400">
                <a:solidFill>
                  <a:schemeClr val="tx1"/>
                </a:solidFill>
                <a:latin typeface="Calibri" charset="0"/>
                <a:ea typeface="新細明體" charset="0"/>
                <a:cs typeface="新細明體" charset="0"/>
              </a:defRPr>
            </a:lvl6pPr>
            <a:lvl7pPr marL="914400" algn="ctr" defTabSz="457200" rtl="0" fontAlgn="base">
              <a:spcBef>
                <a:spcPct val="0"/>
              </a:spcBef>
              <a:spcAft>
                <a:spcPct val="0"/>
              </a:spcAft>
              <a:defRPr kumimoji="1" sz="4400">
                <a:solidFill>
                  <a:schemeClr val="tx1"/>
                </a:solidFill>
                <a:latin typeface="Calibri" charset="0"/>
                <a:ea typeface="新細明體" charset="0"/>
                <a:cs typeface="新細明體" charset="0"/>
              </a:defRPr>
            </a:lvl7pPr>
            <a:lvl8pPr marL="1371600" algn="ctr" defTabSz="457200" rtl="0" fontAlgn="base">
              <a:spcBef>
                <a:spcPct val="0"/>
              </a:spcBef>
              <a:spcAft>
                <a:spcPct val="0"/>
              </a:spcAft>
              <a:defRPr kumimoji="1" sz="4400">
                <a:solidFill>
                  <a:schemeClr val="tx1"/>
                </a:solidFill>
                <a:latin typeface="Calibri" charset="0"/>
                <a:ea typeface="新細明體" charset="0"/>
                <a:cs typeface="新細明體" charset="0"/>
              </a:defRPr>
            </a:lvl8pPr>
            <a:lvl9pPr marL="1828800" algn="ctr" defTabSz="457200" rtl="0" fontAlgn="base">
              <a:spcBef>
                <a:spcPct val="0"/>
              </a:spcBef>
              <a:spcAft>
                <a:spcPct val="0"/>
              </a:spcAft>
              <a:defRPr kumimoji="1" sz="4400">
                <a:solidFill>
                  <a:schemeClr val="tx1"/>
                </a:solidFill>
                <a:latin typeface="Calibri" charset="0"/>
                <a:ea typeface="新細明體" charset="0"/>
                <a:cs typeface="新細明體" charset="0"/>
              </a:defRPr>
            </a:lvl9pPr>
          </a:lstStyle>
          <a:p>
            <a:pPr marL="342380" lvl="1"/>
            <a:r>
              <a:rPr lang="en-US" altLang="zh-TW" sz="3000" dirty="0">
                <a:solidFill>
                  <a:prstClr val="black"/>
                </a:solidFill>
                <a:latin typeface="微軟正黑體" pitchFamily="34" charset="-120"/>
                <a:ea typeface="微軟正黑體" pitchFamily="34" charset="-120"/>
              </a:rPr>
              <a:t>FS PHM</a:t>
            </a:r>
          </a:p>
          <a:p>
            <a:pPr marL="342380" lvl="1"/>
            <a:r>
              <a:rPr lang="zh-TW" altLang="en-US" sz="3000" dirty="0">
                <a:solidFill>
                  <a:prstClr val="black"/>
                </a:solidFill>
                <a:latin typeface="微軟正黑體" pitchFamily="34" charset="-120"/>
                <a:ea typeface="微軟正黑體" pitchFamily="34" charset="-120"/>
              </a:rPr>
              <a:t>專案彙整</a:t>
            </a:r>
            <a:r>
              <a:rPr lang="zh-TW" altLang="en-US" sz="1200" dirty="0">
                <a:solidFill>
                  <a:prstClr val="black"/>
                </a:solidFill>
                <a:latin typeface="微軟正黑體" pitchFamily="34" charset="-120"/>
                <a:ea typeface="微軟正黑體" pitchFamily="34" charset="-120"/>
              </a:rPr>
              <a:t> </a:t>
            </a:r>
            <a:endParaRPr lang="en-US" altLang="zh-TW" sz="1200" dirty="0">
              <a:solidFill>
                <a:prstClr val="black"/>
              </a:solidFill>
              <a:latin typeface="微軟正黑體" pitchFamily="34" charset="-120"/>
              <a:ea typeface="微軟正黑體" pitchFamily="34" charset="-120"/>
            </a:endParaRPr>
          </a:p>
          <a:p>
            <a:pPr marL="342380" lvl="1"/>
            <a:r>
              <a:rPr lang="en-US" altLang="zh-TW" sz="1200" dirty="0">
                <a:solidFill>
                  <a:prstClr val="black"/>
                </a:solidFill>
                <a:latin typeface="微軟正黑體" pitchFamily="34" charset="-120"/>
                <a:ea typeface="微軟正黑體" pitchFamily="34" charset="-120"/>
              </a:rPr>
              <a:t>by Data P-Line Flow</a:t>
            </a:r>
          </a:p>
          <a:p>
            <a:pPr marL="342380" lvl="1"/>
            <a:r>
              <a:rPr lang="en-US" altLang="zh-TW" sz="1200" dirty="0">
                <a:solidFill>
                  <a:prstClr val="black"/>
                </a:solidFill>
                <a:latin typeface="微軟正黑體" pitchFamily="34" charset="-120"/>
                <a:ea typeface="微軟正黑體" pitchFamily="34" charset="-120"/>
              </a:rPr>
              <a:t>20191223</a:t>
            </a:r>
            <a:endParaRPr lang="zh-TW" altLang="en-US" sz="3000" dirty="0">
              <a:solidFill>
                <a:srgbClr val="FF0000"/>
              </a:solidFill>
              <a:latin typeface="微軟正黑體" pitchFamily="34" charset="-120"/>
              <a:ea typeface="微軟正黑體" pitchFamily="34" charset="-120"/>
            </a:endParaRPr>
          </a:p>
        </p:txBody>
      </p:sp>
      <p:pic>
        <p:nvPicPr>
          <p:cNvPr id="2560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8626" y="114300"/>
            <a:ext cx="5878389" cy="492918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動作按鈕: 下一項 1">
            <a:hlinkClick r:id="" action="ppaction://noaction" highlightClick="1"/>
          </p:cNvPr>
          <p:cNvSpPr/>
          <p:nvPr/>
        </p:nvSpPr>
        <p:spPr>
          <a:xfrm>
            <a:off x="179512" y="843558"/>
            <a:ext cx="216024" cy="216024"/>
          </a:xfrm>
          <a:prstGeom prst="actionButtonForwardNext">
            <a:avLst/>
          </a:prstGeom>
        </p:spPr>
        <p:style>
          <a:lnRef idx="1">
            <a:schemeClr val="accent1"/>
          </a:lnRef>
          <a:fillRef idx="3">
            <a:schemeClr val="accent1"/>
          </a:fillRef>
          <a:effectRef idx="2">
            <a:schemeClr val="accent1"/>
          </a:effectRef>
          <a:fontRef idx="minor">
            <a:schemeClr val="lt1"/>
          </a:fontRef>
        </p:style>
        <p:txBody>
          <a:bodyPr lIns="91432" tIns="45716" rIns="91432" bIns="45716" spcCol="0" rtlCol="0" anchor="ctr"/>
          <a:lstStyle/>
          <a:p>
            <a:pPr algn="ctr"/>
            <a:endParaRPr lang="zh-TW" altLang="en-US"/>
          </a:p>
        </p:txBody>
      </p:sp>
      <p:sp>
        <p:nvSpPr>
          <p:cNvPr id="5" name="動作按鈕: 下一項 4">
            <a:hlinkClick r:id="" action="ppaction://noaction" highlightClick="1"/>
          </p:cNvPr>
          <p:cNvSpPr/>
          <p:nvPr/>
        </p:nvSpPr>
        <p:spPr>
          <a:xfrm>
            <a:off x="179512" y="1923678"/>
            <a:ext cx="216024" cy="216024"/>
          </a:xfrm>
          <a:prstGeom prst="actionButtonForwardNext">
            <a:avLst/>
          </a:prstGeom>
        </p:spPr>
        <p:style>
          <a:lnRef idx="1">
            <a:schemeClr val="accent1"/>
          </a:lnRef>
          <a:fillRef idx="3">
            <a:schemeClr val="accent1"/>
          </a:fillRef>
          <a:effectRef idx="2">
            <a:schemeClr val="accent1"/>
          </a:effectRef>
          <a:fontRef idx="minor">
            <a:schemeClr val="lt1"/>
          </a:fontRef>
        </p:style>
        <p:txBody>
          <a:bodyPr lIns="91432" tIns="45716" rIns="91432" bIns="45716" spcCol="0" rtlCol="0" anchor="ctr"/>
          <a:lstStyle/>
          <a:p>
            <a:pPr algn="ctr"/>
            <a:endParaRPr lang="zh-TW" altLang="en-US"/>
          </a:p>
        </p:txBody>
      </p:sp>
      <p:sp>
        <p:nvSpPr>
          <p:cNvPr id="6" name="動作按鈕: 下一項 5">
            <a:hlinkClick r:id="" action="ppaction://noaction" highlightClick="1"/>
          </p:cNvPr>
          <p:cNvSpPr/>
          <p:nvPr/>
        </p:nvSpPr>
        <p:spPr>
          <a:xfrm>
            <a:off x="155886" y="4011910"/>
            <a:ext cx="216024" cy="216024"/>
          </a:xfrm>
          <a:prstGeom prst="actionButtonForwardNext">
            <a:avLst/>
          </a:prstGeom>
        </p:spPr>
        <p:style>
          <a:lnRef idx="1">
            <a:schemeClr val="accent1"/>
          </a:lnRef>
          <a:fillRef idx="3">
            <a:schemeClr val="accent1"/>
          </a:fillRef>
          <a:effectRef idx="2">
            <a:schemeClr val="accent1"/>
          </a:effectRef>
          <a:fontRef idx="minor">
            <a:schemeClr val="lt1"/>
          </a:fontRef>
        </p:style>
        <p:txBody>
          <a:bodyPr lIns="91432" tIns="45716" rIns="91432" bIns="45716" spcCol="0" rtlCol="0" anchor="ctr"/>
          <a:lstStyle/>
          <a:p>
            <a:pPr algn="ctr"/>
            <a:endParaRPr lang="zh-TW" altLang="en-US"/>
          </a:p>
        </p:txBody>
      </p:sp>
      <p:sp>
        <p:nvSpPr>
          <p:cNvPr id="7" name="動作按鈕: 下一項 6">
            <a:hlinkClick r:id="" action="ppaction://noaction" highlightClick="1"/>
          </p:cNvPr>
          <p:cNvSpPr/>
          <p:nvPr/>
        </p:nvSpPr>
        <p:spPr>
          <a:xfrm>
            <a:off x="170422" y="4794486"/>
            <a:ext cx="216024" cy="216024"/>
          </a:xfrm>
          <a:prstGeom prst="actionButtonForwardNext">
            <a:avLst/>
          </a:prstGeom>
        </p:spPr>
        <p:style>
          <a:lnRef idx="1">
            <a:schemeClr val="accent1"/>
          </a:lnRef>
          <a:fillRef idx="3">
            <a:schemeClr val="accent1"/>
          </a:fillRef>
          <a:effectRef idx="2">
            <a:schemeClr val="accent1"/>
          </a:effectRef>
          <a:fontRef idx="minor">
            <a:schemeClr val="lt1"/>
          </a:fontRef>
        </p:style>
        <p:txBody>
          <a:bodyPr lIns="91432" tIns="45716" rIns="91432" bIns="45716" spcCol="0" rtlCol="0" anchor="ctr"/>
          <a:lstStyle/>
          <a:p>
            <a:pPr algn="ctr"/>
            <a:endParaRPr lang="zh-TW" altLang="en-US"/>
          </a:p>
        </p:txBody>
      </p:sp>
    </p:spTree>
    <p:extLst>
      <p:ext uri="{BB962C8B-B14F-4D97-AF65-F5344CB8AC3E}">
        <p14:creationId xmlns:p14="http://schemas.microsoft.com/office/powerpoint/2010/main" val="370168976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1187638" y="1563638"/>
            <a:ext cx="6250688" cy="2677497"/>
          </a:xfrm>
          <a:prstGeom prst="rect">
            <a:avLst/>
          </a:prstGeom>
          <a:noFill/>
        </p:spPr>
        <p:txBody>
          <a:bodyPr wrap="none" lIns="91272" tIns="45636" rIns="91272" bIns="45636" rtlCol="0">
            <a:spAutoFit/>
          </a:bodyPr>
          <a:lstStyle/>
          <a:p>
            <a:pPr marL="457142" indent="-457142">
              <a:buFont typeface="+mj-lt"/>
              <a:buAutoNum type="arabicPeriod"/>
            </a:pPr>
            <a:r>
              <a:rPr lang="en-US" altLang="zh-TW" sz="2400" dirty="0">
                <a:solidFill>
                  <a:prstClr val="black"/>
                </a:solidFill>
                <a:latin typeface="微軟正黑體" pitchFamily="34" charset="-120"/>
                <a:ea typeface="微軟正黑體" pitchFamily="34" charset="-120"/>
              </a:rPr>
              <a:t>FS</a:t>
            </a:r>
            <a:r>
              <a:rPr lang="zh-TW" altLang="en-US" sz="2400" dirty="0">
                <a:solidFill>
                  <a:prstClr val="black"/>
                </a:solidFill>
                <a:latin typeface="微軟正黑體" pitchFamily="34" charset="-120"/>
                <a:ea typeface="微軟正黑體" pitchFamily="34" charset="-120"/>
              </a:rPr>
              <a:t> </a:t>
            </a:r>
            <a:r>
              <a:rPr lang="en-US" altLang="zh-TW" sz="2400" dirty="0">
                <a:solidFill>
                  <a:prstClr val="black"/>
                </a:solidFill>
                <a:latin typeface="微軟正黑體" pitchFamily="34" charset="-120"/>
                <a:ea typeface="微軟正黑體" pitchFamily="34" charset="-120"/>
              </a:rPr>
              <a:t>PHM</a:t>
            </a:r>
            <a:r>
              <a:rPr lang="zh-TW" altLang="en-US" sz="2400" dirty="0">
                <a:solidFill>
                  <a:prstClr val="black"/>
                </a:solidFill>
                <a:latin typeface="微軟正黑體" pitchFamily="34" charset="-120"/>
                <a:ea typeface="微軟正黑體" pitchFamily="34" charset="-120"/>
              </a:rPr>
              <a:t>推動結構與專案彙整</a:t>
            </a:r>
            <a:endParaRPr lang="en-US" altLang="zh-TW" sz="2400" dirty="0">
              <a:solidFill>
                <a:prstClr val="black"/>
              </a:solidFill>
              <a:latin typeface="微軟正黑體" pitchFamily="34" charset="-120"/>
              <a:ea typeface="微軟正黑體" pitchFamily="34" charset="-120"/>
            </a:endParaRPr>
          </a:p>
          <a:p>
            <a:pPr marL="457142" indent="-457142">
              <a:buFont typeface="+mj-lt"/>
              <a:buAutoNum type="arabicPeriod"/>
            </a:pPr>
            <a:r>
              <a:rPr lang="en-US" altLang="zh-TW" sz="2400" dirty="0">
                <a:solidFill>
                  <a:srgbClr val="0000FF"/>
                </a:solidFill>
                <a:latin typeface="微軟正黑體" pitchFamily="34" charset="-120"/>
                <a:ea typeface="微軟正黑體" pitchFamily="34" charset="-120"/>
              </a:rPr>
              <a:t>PHM</a:t>
            </a:r>
            <a:r>
              <a:rPr lang="zh-TW" altLang="en-US" sz="2400" dirty="0">
                <a:solidFill>
                  <a:srgbClr val="0000FF"/>
                </a:solidFill>
                <a:latin typeface="微軟正黑體" pitchFamily="34" charset="-120"/>
                <a:ea typeface="微軟正黑體" pitchFamily="34" charset="-120"/>
              </a:rPr>
              <a:t>建置藍圖－功能流程圖</a:t>
            </a:r>
            <a:endParaRPr lang="en-US" altLang="zh-TW" sz="2400" dirty="0">
              <a:solidFill>
                <a:srgbClr val="0000FF"/>
              </a:solidFill>
              <a:latin typeface="微軟正黑體" pitchFamily="34" charset="-120"/>
              <a:ea typeface="微軟正黑體" pitchFamily="34" charset="-120"/>
            </a:endParaRPr>
          </a:p>
          <a:p>
            <a:pPr marL="457142" indent="-457142">
              <a:buFont typeface="+mj-lt"/>
              <a:buAutoNum type="arabicPeriod"/>
            </a:pPr>
            <a:r>
              <a:rPr lang="en-US" altLang="zh-TW" sz="2400" dirty="0">
                <a:solidFill>
                  <a:prstClr val="black"/>
                </a:solidFill>
                <a:latin typeface="微軟正黑體" pitchFamily="34" charset="-120"/>
                <a:ea typeface="微軟正黑體" pitchFamily="34" charset="-120"/>
              </a:rPr>
              <a:t>IT</a:t>
            </a:r>
            <a:r>
              <a:rPr lang="zh-TW" altLang="en-US" sz="2400" dirty="0">
                <a:solidFill>
                  <a:prstClr val="black"/>
                </a:solidFill>
                <a:latin typeface="微軟正黑體" pitchFamily="34" charset="-120"/>
                <a:ea typeface="微軟正黑體" pitchFamily="34" charset="-120"/>
              </a:rPr>
              <a:t>神經網路－資訊架構圖</a:t>
            </a:r>
            <a:endParaRPr lang="en-US" altLang="zh-TW" sz="2400" dirty="0">
              <a:solidFill>
                <a:prstClr val="black"/>
              </a:solidFill>
              <a:latin typeface="微軟正黑體" pitchFamily="34" charset="-120"/>
              <a:ea typeface="微軟正黑體" pitchFamily="34" charset="-120"/>
            </a:endParaRPr>
          </a:p>
          <a:p>
            <a:pPr marL="457142" indent="-457142">
              <a:buFont typeface="+mj-lt"/>
              <a:buAutoNum type="arabicPeriod"/>
            </a:pPr>
            <a:r>
              <a:rPr lang="en-US" altLang="zh-TW" sz="2400" dirty="0">
                <a:solidFill>
                  <a:prstClr val="black"/>
                </a:solidFill>
                <a:latin typeface="微軟正黑體" pitchFamily="34" charset="-120"/>
                <a:ea typeface="微軟正黑體" pitchFamily="34" charset="-120"/>
              </a:rPr>
              <a:t>Edge</a:t>
            </a:r>
            <a:r>
              <a:rPr lang="zh-TW" altLang="en-US" sz="2400" dirty="0">
                <a:solidFill>
                  <a:prstClr val="black"/>
                </a:solidFill>
                <a:latin typeface="微軟正黑體" pitchFamily="34" charset="-120"/>
                <a:ea typeface="微軟正黑體" pitchFamily="34" charset="-120"/>
              </a:rPr>
              <a:t>、</a:t>
            </a:r>
            <a:r>
              <a:rPr lang="en-US" altLang="zh-TW" sz="2400" dirty="0">
                <a:solidFill>
                  <a:prstClr val="black"/>
                </a:solidFill>
                <a:latin typeface="微軟正黑體" pitchFamily="34" charset="-120"/>
                <a:ea typeface="微軟正黑體" pitchFamily="34" charset="-120"/>
              </a:rPr>
              <a:t>IaaS</a:t>
            </a:r>
            <a:r>
              <a:rPr lang="zh-TW" altLang="en-US" sz="2400" dirty="0">
                <a:solidFill>
                  <a:prstClr val="black"/>
                </a:solidFill>
                <a:latin typeface="微軟正黑體" pitchFamily="34" charset="-120"/>
                <a:ea typeface="微軟正黑體" pitchFamily="34" charset="-120"/>
              </a:rPr>
              <a:t>－高頻數據採集標準架構</a:t>
            </a:r>
            <a:endParaRPr lang="en-US" altLang="zh-TW" sz="2400" dirty="0">
              <a:solidFill>
                <a:prstClr val="black"/>
              </a:solidFill>
              <a:latin typeface="微軟正黑體" pitchFamily="34" charset="-120"/>
              <a:ea typeface="微軟正黑體" pitchFamily="34" charset="-120"/>
            </a:endParaRPr>
          </a:p>
          <a:p>
            <a:pPr marL="457142" indent="-457142">
              <a:buFont typeface="+mj-lt"/>
              <a:buAutoNum type="arabicPeriod"/>
            </a:pPr>
            <a:r>
              <a:rPr lang="en-US" altLang="zh-TW" sz="2400" dirty="0">
                <a:solidFill>
                  <a:prstClr val="black"/>
                </a:solidFill>
                <a:latin typeface="微軟正黑體" pitchFamily="34" charset="-120"/>
                <a:ea typeface="微軟正黑體" pitchFamily="34" charset="-120"/>
              </a:rPr>
              <a:t>PaaS</a:t>
            </a:r>
            <a:r>
              <a:rPr lang="zh-TW" altLang="en-US" sz="2400" dirty="0">
                <a:solidFill>
                  <a:prstClr val="black"/>
                </a:solidFill>
                <a:latin typeface="微軟正黑體" pitchFamily="34" charset="-120"/>
                <a:ea typeface="微軟正黑體" pitchFamily="34" charset="-120"/>
              </a:rPr>
              <a:t>、</a:t>
            </a:r>
            <a:r>
              <a:rPr lang="en-US" altLang="zh-TW" sz="2400" dirty="0">
                <a:solidFill>
                  <a:prstClr val="black"/>
                </a:solidFill>
                <a:latin typeface="微軟正黑體" pitchFamily="34" charset="-120"/>
                <a:ea typeface="微軟正黑體" pitchFamily="34" charset="-120"/>
              </a:rPr>
              <a:t>SaaS</a:t>
            </a:r>
            <a:r>
              <a:rPr lang="zh-TW" altLang="en-US" sz="2400" dirty="0">
                <a:solidFill>
                  <a:prstClr val="black"/>
                </a:solidFill>
                <a:latin typeface="微軟正黑體" pitchFamily="34" charset="-120"/>
                <a:ea typeface="微軟正黑體" pitchFamily="34" charset="-120"/>
              </a:rPr>
              <a:t>－</a:t>
            </a:r>
            <a:r>
              <a:rPr lang="en-US" altLang="zh-TW" sz="2400" dirty="0">
                <a:solidFill>
                  <a:prstClr val="black"/>
                </a:solidFill>
                <a:latin typeface="微軟正黑體" pitchFamily="34" charset="-120"/>
                <a:ea typeface="微軟正黑體" pitchFamily="34" charset="-120"/>
              </a:rPr>
              <a:t>PHM</a:t>
            </a:r>
            <a:r>
              <a:rPr lang="zh-TW" altLang="en-US" sz="2400" dirty="0">
                <a:solidFill>
                  <a:prstClr val="black"/>
                </a:solidFill>
                <a:latin typeface="微軟正黑體" pitchFamily="34" charset="-120"/>
                <a:ea typeface="微軟正黑體" pitchFamily="34" charset="-120"/>
              </a:rPr>
              <a:t>微服務化</a:t>
            </a:r>
            <a:r>
              <a:rPr lang="en-US" altLang="zh-TW" sz="2400" dirty="0">
                <a:solidFill>
                  <a:prstClr val="black"/>
                </a:solidFill>
                <a:latin typeface="微軟正黑體" pitchFamily="34" charset="-120"/>
                <a:ea typeface="微軟正黑體" pitchFamily="34" charset="-120"/>
              </a:rPr>
              <a:t>/</a:t>
            </a:r>
            <a:r>
              <a:rPr lang="zh-TW" altLang="en-US" sz="2400" dirty="0">
                <a:solidFill>
                  <a:prstClr val="black"/>
                </a:solidFill>
                <a:latin typeface="微軟正黑體" pitchFamily="34" charset="-120"/>
                <a:ea typeface="微軟正黑體" pitchFamily="34" charset="-120"/>
              </a:rPr>
              <a:t>共用服務化</a:t>
            </a:r>
            <a:endParaRPr lang="en-US" altLang="zh-TW" sz="2400" dirty="0">
              <a:solidFill>
                <a:prstClr val="black"/>
              </a:solidFill>
              <a:latin typeface="微軟正黑體" pitchFamily="34" charset="-120"/>
              <a:ea typeface="微軟正黑體" pitchFamily="34" charset="-120"/>
            </a:endParaRPr>
          </a:p>
          <a:p>
            <a:pPr marL="457142" indent="-457142">
              <a:buFont typeface="+mj-lt"/>
              <a:buAutoNum type="arabicPeriod"/>
            </a:pPr>
            <a:r>
              <a:rPr lang="en-US" altLang="zh-TW" sz="2400" dirty="0">
                <a:solidFill>
                  <a:prstClr val="black"/>
                </a:solidFill>
                <a:latin typeface="微軟正黑體" pitchFamily="34" charset="-120"/>
                <a:ea typeface="微軟正黑體" pitchFamily="34" charset="-120"/>
              </a:rPr>
              <a:t>Milestone</a:t>
            </a:r>
          </a:p>
          <a:p>
            <a:pPr marL="457142" indent="-457142">
              <a:buFont typeface="+mj-lt"/>
              <a:buAutoNum type="arabicPeriod"/>
            </a:pPr>
            <a:r>
              <a:rPr lang="zh-TW" altLang="en-US" sz="2400" dirty="0">
                <a:latin typeface="微軟正黑體" pitchFamily="34" charset="-120"/>
                <a:ea typeface="微軟正黑體" pitchFamily="34" charset="-120"/>
              </a:rPr>
              <a:t>影像</a:t>
            </a:r>
            <a:r>
              <a:rPr lang="en-US" altLang="zh-TW" sz="2400" dirty="0">
                <a:latin typeface="微軟正黑體" pitchFamily="34" charset="-120"/>
                <a:ea typeface="微軟正黑體" pitchFamily="34" charset="-120"/>
              </a:rPr>
              <a:t>AI</a:t>
            </a:r>
            <a:r>
              <a:rPr lang="zh-TW" altLang="en-US" sz="2400" dirty="0">
                <a:latin typeface="微軟正黑體" pitchFamily="34" charset="-120"/>
                <a:ea typeface="微軟正黑體" pitchFamily="34" charset="-120"/>
              </a:rPr>
              <a:t>到數據</a:t>
            </a:r>
            <a:r>
              <a:rPr lang="en-US" altLang="zh-TW" sz="2400" dirty="0">
                <a:latin typeface="微軟正黑體" pitchFamily="34" charset="-120"/>
                <a:ea typeface="微軟正黑體" pitchFamily="34" charset="-120"/>
              </a:rPr>
              <a:t>AI</a:t>
            </a:r>
            <a:r>
              <a:rPr lang="zh-TW" altLang="en-US" sz="2400" dirty="0">
                <a:latin typeface="微軟正黑體" pitchFamily="34" charset="-120"/>
                <a:ea typeface="微軟正黑體" pitchFamily="34" charset="-120"/>
              </a:rPr>
              <a:t>：</a:t>
            </a:r>
            <a:r>
              <a:rPr lang="en-US" altLang="zh-TW" sz="2400" dirty="0">
                <a:latin typeface="微軟正黑體" pitchFamily="34" charset="-120"/>
                <a:ea typeface="微軟正黑體" pitchFamily="34" charset="-120"/>
              </a:rPr>
              <a:t>LSTM</a:t>
            </a:r>
            <a:endParaRPr lang="zh-TW" altLang="en-US" sz="2400" dirty="0">
              <a:latin typeface="微軟正黑體" pitchFamily="34" charset="-120"/>
              <a:ea typeface="微軟正黑體" pitchFamily="34" charset="-120"/>
            </a:endParaRPr>
          </a:p>
        </p:txBody>
      </p:sp>
      <p:sp>
        <p:nvSpPr>
          <p:cNvPr id="7" name="文字方塊 6"/>
          <p:cNvSpPr txBox="1"/>
          <p:nvPr/>
        </p:nvSpPr>
        <p:spPr>
          <a:xfrm>
            <a:off x="2195737" y="411512"/>
            <a:ext cx="4608512" cy="830997"/>
          </a:xfrm>
          <a:prstGeom prst="rect">
            <a:avLst/>
          </a:prstGeom>
          <a:noFill/>
        </p:spPr>
        <p:txBody>
          <a:bodyPr wrap="square" lIns="91272" tIns="45636" rIns="91272" bIns="45636" rtlCol="0">
            <a:spAutoFit/>
          </a:bodyPr>
          <a:lstStyle/>
          <a:p>
            <a:pPr algn="ctr"/>
            <a:r>
              <a:rPr lang="en-US" altLang="zh-TW" sz="4800" dirty="0">
                <a:solidFill>
                  <a:prstClr val="black"/>
                </a:solidFill>
              </a:rPr>
              <a:t>Agenda</a:t>
            </a:r>
            <a:endParaRPr lang="zh-TW" altLang="en-US" sz="4800" dirty="0">
              <a:solidFill>
                <a:prstClr val="black"/>
              </a:solidFill>
            </a:endParaRPr>
          </a:p>
        </p:txBody>
      </p:sp>
    </p:spTree>
    <p:extLst>
      <p:ext uri="{BB962C8B-B14F-4D97-AF65-F5344CB8AC3E}">
        <p14:creationId xmlns:p14="http://schemas.microsoft.com/office/powerpoint/2010/main" val="14471629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49699" y="56151"/>
            <a:ext cx="8229600" cy="437608"/>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294" tIns="45647" rIns="91294" bIns="45647" numCol="1" anchor="ctr" anchorCtr="0" compatLnSpc="1">
            <a:prstTxWarp prst="textNoShape">
              <a:avLst/>
            </a:prstTxWarp>
          </a:bodyPr>
          <a:lstStyle/>
          <a:p>
            <a:pPr lvl="1"/>
            <a:r>
              <a:rPr lang="zh-TW" altLang="en-US" sz="3000" b="1" dirty="0">
                <a:solidFill>
                  <a:srgbClr val="0000FF"/>
                </a:solidFill>
                <a:latin typeface="微軟正黑體" pitchFamily="34" charset="-120"/>
                <a:ea typeface="微軟正黑體" pitchFamily="34" charset="-120"/>
              </a:rPr>
              <a:t>設備</a:t>
            </a:r>
            <a:r>
              <a:rPr lang="en-US" altLang="zh-TW" sz="3000" b="1" dirty="0">
                <a:solidFill>
                  <a:srgbClr val="0000FF"/>
                </a:solidFill>
                <a:latin typeface="微軟正黑體" pitchFamily="34" charset="-120"/>
                <a:ea typeface="微軟正黑體" pitchFamily="34" charset="-120"/>
              </a:rPr>
              <a:t>Y</a:t>
            </a:r>
            <a:r>
              <a:rPr lang="zh-TW" altLang="en-US" sz="3000" b="1" dirty="0">
                <a:solidFill>
                  <a:srgbClr val="0000FF"/>
                </a:solidFill>
                <a:latin typeface="微軟正黑體" pitchFamily="34" charset="-120"/>
                <a:ea typeface="微軟正黑體" pitchFamily="34" charset="-120"/>
              </a:rPr>
              <a:t>軸自動化 </a:t>
            </a:r>
            <a:r>
              <a:rPr lang="en-US" altLang="zh-TW" sz="3000" dirty="0">
                <a:latin typeface="微軟正黑體" pitchFamily="34" charset="-120"/>
                <a:ea typeface="微軟正黑體" pitchFamily="34" charset="-120"/>
              </a:rPr>
              <a:t>Data</a:t>
            </a:r>
            <a:r>
              <a:rPr lang="zh-TW" altLang="en-US" sz="3000" dirty="0">
                <a:latin typeface="微軟正黑體" pitchFamily="34" charset="-120"/>
                <a:ea typeface="微軟正黑體" pitchFamily="34" charset="-120"/>
              </a:rPr>
              <a:t> </a:t>
            </a:r>
            <a:r>
              <a:rPr lang="en-US" altLang="zh-TW" sz="3000" dirty="0">
                <a:latin typeface="微軟正黑體" pitchFamily="34" charset="-120"/>
                <a:ea typeface="微軟正黑體" pitchFamily="34" charset="-120"/>
              </a:rPr>
              <a:t>P-Line (PHM) </a:t>
            </a:r>
            <a:r>
              <a:rPr lang="zh-TW" altLang="en-US" sz="3000" dirty="0">
                <a:solidFill>
                  <a:srgbClr val="FF0000"/>
                </a:solidFill>
                <a:latin typeface="微軟正黑體" pitchFamily="34" charset="-120"/>
                <a:ea typeface="微軟正黑體" pitchFamily="34" charset="-120"/>
              </a:rPr>
              <a:t>功能流程圖</a:t>
            </a:r>
          </a:p>
        </p:txBody>
      </p:sp>
      <p:cxnSp>
        <p:nvCxnSpPr>
          <p:cNvPr id="32" name="肘形接點 31"/>
          <p:cNvCxnSpPr>
            <a:stCxn id="67" idx="0"/>
            <a:endCxn id="22" idx="2"/>
          </p:cNvCxnSpPr>
          <p:nvPr/>
        </p:nvCxnSpPr>
        <p:spPr>
          <a:xfrm rot="5400000" flipH="1" flipV="1">
            <a:off x="500860" y="4135719"/>
            <a:ext cx="500822" cy="959572"/>
          </a:xfrm>
          <a:prstGeom prst="bentConnector3">
            <a:avLst>
              <a:gd name="adj1" fmla="val 50000"/>
            </a:avLst>
          </a:prstGeom>
          <a:ln w="19050">
            <a:solidFill>
              <a:schemeClr val="accent1"/>
            </a:solidFill>
            <a:prstDash val="solid"/>
            <a:headEnd type="none" w="med" len="med"/>
            <a:tailEnd type="arrow" w="med" len="med"/>
          </a:ln>
          <a:effectLst>
            <a:outerShdw blurRad="50800" dist="38100" dir="2700000" algn="tl" rotWithShape="0">
              <a:prstClr val="black">
                <a:alpha val="40000"/>
              </a:prstClr>
            </a:outerShdw>
          </a:effectLst>
        </p:spPr>
        <p:style>
          <a:lnRef idx="1">
            <a:schemeClr val="dk1"/>
          </a:lnRef>
          <a:fillRef idx="0">
            <a:schemeClr val="dk1"/>
          </a:fillRef>
          <a:effectRef idx="0">
            <a:schemeClr val="dk1"/>
          </a:effectRef>
          <a:fontRef idx="minor">
            <a:schemeClr val="tx1"/>
          </a:fontRef>
        </p:style>
      </p:cxnSp>
      <p:cxnSp>
        <p:nvCxnSpPr>
          <p:cNvPr id="34" name="肘形接點 33"/>
          <p:cNvCxnSpPr>
            <a:stCxn id="22" idx="1"/>
            <a:endCxn id="23" idx="1"/>
          </p:cNvCxnSpPr>
          <p:nvPr/>
        </p:nvCxnSpPr>
        <p:spPr>
          <a:xfrm rot="10800000" flipH="1">
            <a:off x="939433" y="1358621"/>
            <a:ext cx="71150" cy="2851749"/>
          </a:xfrm>
          <a:prstGeom prst="bentConnector3">
            <a:avLst>
              <a:gd name="adj1" fmla="val -539318"/>
            </a:avLst>
          </a:prstGeom>
          <a:ln w="19050">
            <a:solidFill>
              <a:schemeClr val="accent1"/>
            </a:solidFill>
            <a:prstDash val="solid"/>
            <a:headEnd type="none" w="med" len="med"/>
            <a:tailEnd type="arrow" w="med" len="med"/>
          </a:ln>
          <a:effectLst>
            <a:outerShdw blurRad="50800" dist="38100" dir="2700000" algn="tl" rotWithShape="0">
              <a:prstClr val="black">
                <a:alpha val="40000"/>
              </a:prstClr>
            </a:outerShdw>
          </a:effectLst>
        </p:spPr>
        <p:style>
          <a:lnRef idx="1">
            <a:schemeClr val="dk1"/>
          </a:lnRef>
          <a:fillRef idx="0">
            <a:schemeClr val="dk1"/>
          </a:fillRef>
          <a:effectRef idx="0">
            <a:schemeClr val="dk1"/>
          </a:effectRef>
          <a:fontRef idx="minor">
            <a:schemeClr val="tx1"/>
          </a:fontRef>
        </p:style>
      </p:cxnSp>
      <p:cxnSp>
        <p:nvCxnSpPr>
          <p:cNvPr id="47" name="肘形接點 46"/>
          <p:cNvCxnSpPr>
            <a:stCxn id="24" idx="3"/>
            <a:endCxn id="27" idx="3"/>
          </p:cNvCxnSpPr>
          <p:nvPr/>
        </p:nvCxnSpPr>
        <p:spPr>
          <a:xfrm flipH="1">
            <a:off x="5123390" y="1455081"/>
            <a:ext cx="1299" cy="2306105"/>
          </a:xfrm>
          <a:prstGeom prst="bentConnector3">
            <a:avLst>
              <a:gd name="adj1" fmla="val -48394919"/>
            </a:avLst>
          </a:prstGeom>
          <a:ln w="19050">
            <a:solidFill>
              <a:schemeClr val="accent1"/>
            </a:solidFill>
            <a:prstDash val="solid"/>
            <a:headEnd type="none" w="med" len="med"/>
            <a:tailEnd type="arrow" w="med" len="med"/>
          </a:ln>
          <a:effectLst>
            <a:outerShdw blurRad="50800" dist="38100" dir="2700000" algn="tl" rotWithShape="0">
              <a:prstClr val="black">
                <a:alpha val="40000"/>
              </a:prstClr>
            </a:outerShdw>
          </a:effectLst>
        </p:spPr>
        <p:style>
          <a:lnRef idx="1">
            <a:schemeClr val="dk1"/>
          </a:lnRef>
          <a:fillRef idx="0">
            <a:schemeClr val="dk1"/>
          </a:fillRef>
          <a:effectRef idx="0">
            <a:schemeClr val="dk1"/>
          </a:effectRef>
          <a:fontRef idx="minor">
            <a:schemeClr val="tx1"/>
          </a:fontRef>
        </p:style>
      </p:cxnSp>
      <p:cxnSp>
        <p:nvCxnSpPr>
          <p:cNvPr id="52" name="肘形接點 51"/>
          <p:cNvCxnSpPr>
            <a:stCxn id="25" idx="3"/>
            <a:endCxn id="28" idx="3"/>
          </p:cNvCxnSpPr>
          <p:nvPr/>
        </p:nvCxnSpPr>
        <p:spPr>
          <a:xfrm flipH="1">
            <a:off x="5123382" y="2036528"/>
            <a:ext cx="142499" cy="2434015"/>
          </a:xfrm>
          <a:prstGeom prst="bentConnector3">
            <a:avLst>
              <a:gd name="adj1" fmla="val -343763"/>
            </a:avLst>
          </a:prstGeom>
          <a:ln w="19050">
            <a:solidFill>
              <a:schemeClr val="accent1"/>
            </a:solidFill>
            <a:prstDash val="solid"/>
            <a:headEnd type="none" w="med" len="med"/>
            <a:tailEnd type="arrow" w="med" len="med"/>
          </a:ln>
          <a:effectLst>
            <a:outerShdw blurRad="50800" dist="38100" dir="2700000" algn="tl" rotWithShape="0">
              <a:prstClr val="black">
                <a:alpha val="40000"/>
              </a:prstClr>
            </a:outerShdw>
          </a:effectLst>
        </p:spPr>
        <p:style>
          <a:lnRef idx="1">
            <a:schemeClr val="dk1"/>
          </a:lnRef>
          <a:fillRef idx="0">
            <a:schemeClr val="dk1"/>
          </a:fillRef>
          <a:effectRef idx="0">
            <a:schemeClr val="dk1"/>
          </a:effectRef>
          <a:fontRef idx="minor">
            <a:schemeClr val="tx1"/>
          </a:fontRef>
        </p:style>
      </p:cxnSp>
      <p:sp>
        <p:nvSpPr>
          <p:cNvPr id="67" name="圓角矩形 66"/>
          <p:cNvSpPr/>
          <p:nvPr/>
        </p:nvSpPr>
        <p:spPr>
          <a:xfrm>
            <a:off x="53110" y="4865915"/>
            <a:ext cx="436748" cy="239364"/>
          </a:xfrm>
          <a:prstGeom prst="roundRect">
            <a:avLst/>
          </a:prstGeom>
          <a:no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475" tIns="34289" rIns="68475" bIns="34289" rtlCol="0" anchor="ctr"/>
          <a:lstStyle/>
          <a:p>
            <a:pPr algn="ctr" defTabSz="684593"/>
            <a:r>
              <a:rPr lang="en-US" altLang="zh-TW" sz="1400" dirty="0">
                <a:solidFill>
                  <a:prstClr val="black"/>
                </a:solidFill>
              </a:rPr>
              <a:t>EQ</a:t>
            </a:r>
            <a:endParaRPr lang="zh-TW" altLang="en-US" sz="1400" dirty="0">
              <a:solidFill>
                <a:prstClr val="black"/>
              </a:solidFill>
            </a:endParaRPr>
          </a:p>
        </p:txBody>
      </p:sp>
      <p:sp>
        <p:nvSpPr>
          <p:cNvPr id="97" name="文字方塊 96"/>
          <p:cNvSpPr txBox="1"/>
          <p:nvPr/>
        </p:nvSpPr>
        <p:spPr>
          <a:xfrm>
            <a:off x="7523523" y="419238"/>
            <a:ext cx="1147044" cy="288538"/>
          </a:xfrm>
          <a:prstGeom prst="rect">
            <a:avLst/>
          </a:prstGeom>
          <a:noFill/>
        </p:spPr>
        <p:txBody>
          <a:bodyPr wrap="none" lIns="68475" tIns="34289" rIns="68475" bIns="34289" rtlCol="0">
            <a:spAutoFit/>
          </a:bodyPr>
          <a:lstStyle/>
          <a:p>
            <a:pPr defTabSz="684593"/>
            <a:r>
              <a:rPr lang="en-US" altLang="zh-TW" sz="1400" dirty="0">
                <a:solidFill>
                  <a:prstClr val="black"/>
                </a:solidFill>
              </a:rPr>
              <a:t>20191223v07</a:t>
            </a:r>
            <a:endParaRPr lang="zh-TW" altLang="en-US" sz="1400" dirty="0">
              <a:solidFill>
                <a:prstClr val="black"/>
              </a:solidFill>
            </a:endParaRPr>
          </a:p>
        </p:txBody>
      </p:sp>
      <p:sp>
        <p:nvSpPr>
          <p:cNvPr id="9" name="文字方塊 8"/>
          <p:cNvSpPr txBox="1"/>
          <p:nvPr/>
        </p:nvSpPr>
        <p:spPr>
          <a:xfrm>
            <a:off x="471069" y="734731"/>
            <a:ext cx="2028629" cy="415496"/>
          </a:xfrm>
          <a:prstGeom prst="rect">
            <a:avLst/>
          </a:prstGeom>
          <a:noFill/>
        </p:spPr>
        <p:txBody>
          <a:bodyPr wrap="none" lIns="68475" tIns="34289" rIns="68475" bIns="34289" rtlCol="0">
            <a:spAutoFit/>
          </a:bodyPr>
          <a:lstStyle/>
          <a:p>
            <a:pPr algn="ctr" defTabSz="684593"/>
            <a:r>
              <a:rPr lang="en-US" altLang="zh-TW" sz="1100" b="1" dirty="0">
                <a:solidFill>
                  <a:prstClr val="black"/>
                </a:solidFill>
                <a:effectLst>
                  <a:outerShdw blurRad="38100" dist="38100" dir="2700000" algn="tl">
                    <a:srgbClr val="000000">
                      <a:alpha val="43137"/>
                    </a:srgbClr>
                  </a:outerShdw>
                </a:effectLst>
                <a:latin typeface="微軟正黑體" pitchFamily="34" charset="-120"/>
                <a:ea typeface="微軟正黑體" pitchFamily="34" charset="-120"/>
              </a:rPr>
              <a:t>Data</a:t>
            </a:r>
          </a:p>
          <a:p>
            <a:pPr algn="ctr" defTabSz="684593"/>
            <a:r>
              <a:rPr lang="en-US" altLang="zh-TW" sz="1100" b="1" dirty="0">
                <a:solidFill>
                  <a:prstClr val="black"/>
                </a:solidFill>
                <a:effectLst>
                  <a:outerShdw blurRad="38100" dist="38100" dir="2700000" algn="tl">
                    <a:srgbClr val="000000">
                      <a:alpha val="43137"/>
                    </a:srgbClr>
                  </a:outerShdw>
                </a:effectLst>
                <a:latin typeface="微軟正黑體" pitchFamily="34" charset="-120"/>
                <a:ea typeface="微軟正黑體" pitchFamily="34" charset="-120"/>
              </a:rPr>
              <a:t>Evaluation + Preprocessing</a:t>
            </a:r>
            <a:endParaRPr lang="zh-TW" altLang="en-US" sz="1100" b="1" dirty="0">
              <a:solidFill>
                <a:prstClr val="black"/>
              </a:solidFill>
              <a:effectLst>
                <a:outerShdw blurRad="38100" dist="38100" dir="2700000" algn="tl">
                  <a:srgbClr val="000000">
                    <a:alpha val="43137"/>
                  </a:srgbClr>
                </a:outerShdw>
              </a:effectLst>
              <a:latin typeface="微軟正黑體" pitchFamily="34" charset="-120"/>
              <a:ea typeface="微軟正黑體" pitchFamily="34" charset="-120"/>
            </a:endParaRPr>
          </a:p>
        </p:txBody>
      </p:sp>
      <p:sp>
        <p:nvSpPr>
          <p:cNvPr id="10" name="文字方塊 9"/>
          <p:cNvSpPr txBox="1"/>
          <p:nvPr/>
        </p:nvSpPr>
        <p:spPr>
          <a:xfrm>
            <a:off x="4066941" y="734730"/>
            <a:ext cx="993156" cy="288538"/>
          </a:xfrm>
          <a:prstGeom prst="rect">
            <a:avLst/>
          </a:prstGeom>
          <a:noFill/>
        </p:spPr>
        <p:txBody>
          <a:bodyPr wrap="none" lIns="68475" tIns="34289" rIns="68475" bIns="34289" rtlCol="0">
            <a:spAutoFit/>
          </a:bodyPr>
          <a:lstStyle/>
          <a:p>
            <a:pPr defTabSz="684593"/>
            <a:r>
              <a:rPr lang="en-US" altLang="zh-TW" sz="1400" b="1" dirty="0">
                <a:solidFill>
                  <a:prstClr val="black"/>
                </a:solidFill>
                <a:effectLst>
                  <a:outerShdw blurRad="38100" dist="38100" dir="2700000" algn="tl">
                    <a:srgbClr val="000000">
                      <a:alpha val="43137"/>
                    </a:srgbClr>
                  </a:outerShdw>
                </a:effectLst>
                <a:latin typeface="微軟正黑體" pitchFamily="34" charset="-120"/>
                <a:ea typeface="微軟正黑體" pitchFamily="34" charset="-120"/>
              </a:rPr>
              <a:t>Modeling</a:t>
            </a:r>
            <a:endParaRPr lang="zh-TW" altLang="en-US" sz="1400" b="1" dirty="0">
              <a:solidFill>
                <a:prstClr val="black"/>
              </a:solidFill>
              <a:effectLst>
                <a:outerShdw blurRad="38100" dist="38100" dir="2700000" algn="tl">
                  <a:srgbClr val="000000">
                    <a:alpha val="43137"/>
                  </a:srgbClr>
                </a:outerShdw>
              </a:effectLst>
              <a:latin typeface="微軟正黑體" pitchFamily="34" charset="-120"/>
              <a:ea typeface="微軟正黑體" pitchFamily="34" charset="-120"/>
            </a:endParaRPr>
          </a:p>
        </p:txBody>
      </p:sp>
      <p:sp>
        <p:nvSpPr>
          <p:cNvPr id="11" name="文字方塊 10"/>
          <p:cNvSpPr txBox="1"/>
          <p:nvPr/>
        </p:nvSpPr>
        <p:spPr>
          <a:xfrm>
            <a:off x="7190416" y="729066"/>
            <a:ext cx="1195374" cy="288538"/>
          </a:xfrm>
          <a:prstGeom prst="rect">
            <a:avLst/>
          </a:prstGeom>
          <a:noFill/>
        </p:spPr>
        <p:txBody>
          <a:bodyPr wrap="none" lIns="68475" tIns="34289" rIns="68475" bIns="34289" rtlCol="0">
            <a:spAutoFit/>
          </a:bodyPr>
          <a:lstStyle/>
          <a:p>
            <a:pPr defTabSz="684593"/>
            <a:r>
              <a:rPr lang="en-US" altLang="zh-TW" sz="1400" b="1" dirty="0">
                <a:solidFill>
                  <a:prstClr val="black"/>
                </a:solidFill>
                <a:effectLst>
                  <a:outerShdw blurRad="38100" dist="38100" dir="2700000" algn="tl">
                    <a:srgbClr val="000000">
                      <a:alpha val="43137"/>
                    </a:srgbClr>
                  </a:outerShdw>
                </a:effectLst>
                <a:latin typeface="微軟正黑體" pitchFamily="34" charset="-120"/>
                <a:ea typeface="微軟正黑體" pitchFamily="34" charset="-120"/>
              </a:rPr>
              <a:t>Supervisory</a:t>
            </a:r>
          </a:p>
        </p:txBody>
      </p:sp>
      <p:sp>
        <p:nvSpPr>
          <p:cNvPr id="15" name="矩形 14"/>
          <p:cNvSpPr/>
          <p:nvPr/>
        </p:nvSpPr>
        <p:spPr>
          <a:xfrm>
            <a:off x="427339" y="755496"/>
            <a:ext cx="2115944" cy="2084483"/>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lIns="68475" tIns="34289" rIns="68475" bIns="34289" rtlCol="0" anchor="ctr"/>
          <a:lstStyle/>
          <a:p>
            <a:pPr algn="ctr" defTabSz="684593"/>
            <a:endParaRPr lang="zh-TW" altLang="en-US" sz="1400">
              <a:solidFill>
                <a:prstClr val="white"/>
              </a:solidFill>
              <a:latin typeface="微軟正黑體" pitchFamily="34" charset="-120"/>
              <a:ea typeface="微軟正黑體" pitchFamily="34" charset="-120"/>
            </a:endParaRPr>
          </a:p>
        </p:txBody>
      </p:sp>
      <p:sp>
        <p:nvSpPr>
          <p:cNvPr id="16" name="矩形 15"/>
          <p:cNvSpPr/>
          <p:nvPr/>
        </p:nvSpPr>
        <p:spPr>
          <a:xfrm>
            <a:off x="2911272" y="729087"/>
            <a:ext cx="3387184" cy="2111819"/>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lIns="68475" tIns="34289" rIns="68475" bIns="34289" rtlCol="0" anchor="ctr"/>
          <a:lstStyle/>
          <a:p>
            <a:pPr algn="ctr" defTabSz="684593"/>
            <a:endParaRPr lang="zh-TW" altLang="en-US" sz="1400">
              <a:solidFill>
                <a:prstClr val="white"/>
              </a:solidFill>
              <a:latin typeface="微軟正黑體" pitchFamily="34" charset="-120"/>
              <a:ea typeface="微軟正黑體" pitchFamily="34" charset="-120"/>
            </a:endParaRPr>
          </a:p>
        </p:txBody>
      </p:sp>
      <p:sp>
        <p:nvSpPr>
          <p:cNvPr id="17" name="矩形 16"/>
          <p:cNvSpPr/>
          <p:nvPr/>
        </p:nvSpPr>
        <p:spPr>
          <a:xfrm>
            <a:off x="6596815" y="730095"/>
            <a:ext cx="2241395" cy="2110793"/>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lIns="68475" tIns="34289" rIns="68475" bIns="34289" rtlCol="0" anchor="ctr"/>
          <a:lstStyle/>
          <a:p>
            <a:pPr algn="ctr" defTabSz="684593"/>
            <a:endParaRPr lang="zh-TW" altLang="en-US" sz="1400">
              <a:solidFill>
                <a:prstClr val="white"/>
              </a:solidFill>
              <a:latin typeface="微軟正黑體" pitchFamily="34" charset="-120"/>
              <a:ea typeface="微軟正黑體" pitchFamily="34" charset="-120"/>
            </a:endParaRPr>
          </a:p>
        </p:txBody>
      </p:sp>
      <p:sp>
        <p:nvSpPr>
          <p:cNvPr id="21" name="文字方塊 20"/>
          <p:cNvSpPr txBox="1"/>
          <p:nvPr/>
        </p:nvSpPr>
        <p:spPr>
          <a:xfrm rot="16200000">
            <a:off x="-186366" y="1604463"/>
            <a:ext cx="717894" cy="288538"/>
          </a:xfrm>
          <a:prstGeom prst="rect">
            <a:avLst/>
          </a:prstGeom>
          <a:noFill/>
        </p:spPr>
        <p:txBody>
          <a:bodyPr wrap="none" lIns="68475" tIns="34289" rIns="68475" bIns="34289" rtlCol="0">
            <a:spAutoFit/>
          </a:bodyPr>
          <a:lstStyle/>
          <a:p>
            <a:pPr defTabSz="684593"/>
            <a:r>
              <a:rPr lang="en-US" altLang="zh-TW" sz="1400" dirty="0">
                <a:solidFill>
                  <a:prstClr val="black"/>
                </a:solidFill>
                <a:latin typeface="微軟正黑體" pitchFamily="34" charset="-120"/>
                <a:ea typeface="微軟正黑體" pitchFamily="34" charset="-120"/>
              </a:rPr>
              <a:t>Offline</a:t>
            </a:r>
            <a:endParaRPr lang="zh-TW" altLang="en-US" sz="1400" dirty="0">
              <a:solidFill>
                <a:prstClr val="black"/>
              </a:solidFill>
              <a:latin typeface="微軟正黑體" pitchFamily="34" charset="-120"/>
              <a:ea typeface="微軟正黑體" pitchFamily="34" charset="-120"/>
            </a:endParaRPr>
          </a:p>
        </p:txBody>
      </p:sp>
      <p:sp>
        <p:nvSpPr>
          <p:cNvPr id="23" name="圓角矩形 22"/>
          <p:cNvSpPr/>
          <p:nvPr/>
        </p:nvSpPr>
        <p:spPr>
          <a:xfrm>
            <a:off x="1010583" y="1154413"/>
            <a:ext cx="891509" cy="408416"/>
          </a:xfrm>
          <a:prstGeom prst="roundRect">
            <a:avLst/>
          </a:prstGeom>
          <a:solidFill>
            <a:schemeClr val="bg1">
              <a:lumMod val="65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475" tIns="34289" rIns="68475" bIns="34289" rtlCol="0" anchor="ctr"/>
          <a:lstStyle/>
          <a:p>
            <a:pPr algn="ctr" defTabSz="684593"/>
            <a:r>
              <a:rPr lang="zh-TW" altLang="en-US" sz="1200" dirty="0">
                <a:solidFill>
                  <a:prstClr val="black"/>
                </a:solidFill>
                <a:latin typeface="微軟正黑體" pitchFamily="34" charset="-120"/>
                <a:ea typeface="微軟正黑體" pitchFamily="34" charset="-120"/>
              </a:rPr>
              <a:t>來源數據</a:t>
            </a:r>
            <a:endParaRPr lang="en-US" altLang="zh-TW" sz="1200" dirty="0">
              <a:solidFill>
                <a:prstClr val="black"/>
              </a:solidFill>
              <a:latin typeface="微軟正黑體" pitchFamily="34" charset="-120"/>
              <a:ea typeface="微軟正黑體" pitchFamily="34" charset="-120"/>
            </a:endParaRPr>
          </a:p>
          <a:p>
            <a:pPr algn="ctr" defTabSz="684593"/>
            <a:r>
              <a:rPr lang="zh-TW" altLang="en-US" sz="1200" dirty="0">
                <a:solidFill>
                  <a:prstClr val="black"/>
                </a:solidFill>
                <a:latin typeface="微軟正黑體" pitchFamily="34" charset="-120"/>
                <a:ea typeface="微軟正黑體" pitchFamily="34" charset="-120"/>
              </a:rPr>
              <a:t>分析系統</a:t>
            </a:r>
          </a:p>
        </p:txBody>
      </p:sp>
      <p:sp>
        <p:nvSpPr>
          <p:cNvPr id="24" name="圓角矩形 23"/>
          <p:cNvSpPr/>
          <p:nvPr/>
        </p:nvSpPr>
        <p:spPr>
          <a:xfrm>
            <a:off x="3978306" y="1209839"/>
            <a:ext cx="1146382" cy="490523"/>
          </a:xfrm>
          <a:prstGeom prst="roundRect">
            <a:avLst/>
          </a:prstGeom>
          <a:solidFill>
            <a:srgbClr val="0000FF"/>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475" tIns="34289" rIns="68475" bIns="34289" rtlCol="0" anchor="ctr"/>
          <a:lstStyle/>
          <a:p>
            <a:pPr algn="ctr" defTabSz="684593"/>
            <a:r>
              <a:rPr lang="en-US" altLang="zh-TW" sz="1100" dirty="0">
                <a:solidFill>
                  <a:prstClr val="white"/>
                </a:solidFill>
                <a:latin typeface="微軟正黑體" pitchFamily="34" charset="-120"/>
                <a:ea typeface="微軟正黑體" pitchFamily="34" charset="-120"/>
              </a:rPr>
              <a:t>T-Square/SPE</a:t>
            </a:r>
          </a:p>
          <a:p>
            <a:pPr algn="ctr" defTabSz="684593"/>
            <a:r>
              <a:rPr lang="en-US" altLang="zh-TW" sz="1100" dirty="0">
                <a:solidFill>
                  <a:prstClr val="white"/>
                </a:solidFill>
                <a:latin typeface="微軟正黑體" pitchFamily="34" charset="-120"/>
                <a:ea typeface="微軟正黑體" pitchFamily="34" charset="-120"/>
              </a:rPr>
              <a:t>Modeling</a:t>
            </a:r>
          </a:p>
        </p:txBody>
      </p:sp>
      <p:sp>
        <p:nvSpPr>
          <p:cNvPr id="25" name="圓角矩形 24"/>
          <p:cNvSpPr/>
          <p:nvPr/>
        </p:nvSpPr>
        <p:spPr>
          <a:xfrm>
            <a:off x="3981506" y="1895354"/>
            <a:ext cx="1284379" cy="282291"/>
          </a:xfrm>
          <a:prstGeom prst="roundRect">
            <a:avLst/>
          </a:prstGeom>
          <a:solidFill>
            <a:schemeClr val="bg1">
              <a:lumMod val="65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475" tIns="34289" rIns="68475" bIns="34289" rtlCol="0" anchor="ctr"/>
          <a:lstStyle/>
          <a:p>
            <a:pPr algn="ctr" defTabSz="684593"/>
            <a:r>
              <a:rPr lang="zh-TW" altLang="en-US" sz="1200" dirty="0">
                <a:solidFill>
                  <a:prstClr val="black"/>
                </a:solidFill>
                <a:latin typeface="微軟正黑體" pitchFamily="34" charset="-120"/>
                <a:ea typeface="微軟正黑體" pitchFamily="34" charset="-120"/>
              </a:rPr>
              <a:t>失效模式數據庫</a:t>
            </a:r>
          </a:p>
        </p:txBody>
      </p:sp>
      <p:sp>
        <p:nvSpPr>
          <p:cNvPr id="26" name="圓角矩形 25"/>
          <p:cNvSpPr/>
          <p:nvPr/>
        </p:nvSpPr>
        <p:spPr>
          <a:xfrm>
            <a:off x="4178161" y="2303793"/>
            <a:ext cx="874310" cy="405990"/>
          </a:xfrm>
          <a:prstGeom prst="roundRect">
            <a:avLst/>
          </a:prstGeom>
          <a:solidFill>
            <a:schemeClr val="bg1">
              <a:lumMod val="65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475" tIns="34289" rIns="68475" bIns="34289" rtlCol="0" anchor="ctr"/>
          <a:lstStyle/>
          <a:p>
            <a:pPr algn="ctr" defTabSz="684593"/>
            <a:r>
              <a:rPr lang="zh-TW" altLang="en-US" sz="1200" dirty="0">
                <a:solidFill>
                  <a:prstClr val="black"/>
                </a:solidFill>
                <a:latin typeface="微軟正黑體" pitchFamily="34" charset="-120"/>
                <a:ea typeface="微軟正黑體" pitchFamily="34" charset="-120"/>
              </a:rPr>
              <a:t>生命週期</a:t>
            </a:r>
            <a:endParaRPr lang="en-US" altLang="zh-TW" sz="1200" dirty="0">
              <a:solidFill>
                <a:prstClr val="black"/>
              </a:solidFill>
              <a:latin typeface="微軟正黑體" pitchFamily="34" charset="-120"/>
              <a:ea typeface="微軟正黑體" pitchFamily="34" charset="-120"/>
            </a:endParaRPr>
          </a:p>
          <a:p>
            <a:pPr algn="ctr" defTabSz="684593"/>
            <a:r>
              <a:rPr lang="en-US" altLang="zh-TW" sz="1200" dirty="0">
                <a:solidFill>
                  <a:prstClr val="black"/>
                </a:solidFill>
                <a:latin typeface="微軟正黑體" pitchFamily="34" charset="-120"/>
                <a:ea typeface="微軟正黑體" pitchFamily="34" charset="-120"/>
              </a:rPr>
              <a:t>Modeling</a:t>
            </a:r>
            <a:endParaRPr lang="zh-TW" altLang="en-US" sz="1200" dirty="0">
              <a:solidFill>
                <a:prstClr val="black"/>
              </a:solidFill>
              <a:latin typeface="微軟正黑體" pitchFamily="34" charset="-120"/>
              <a:ea typeface="微軟正黑體" pitchFamily="34" charset="-120"/>
            </a:endParaRPr>
          </a:p>
        </p:txBody>
      </p:sp>
      <p:sp>
        <p:nvSpPr>
          <p:cNvPr id="29" name="圓角矩形 28"/>
          <p:cNvSpPr/>
          <p:nvPr/>
        </p:nvSpPr>
        <p:spPr>
          <a:xfrm>
            <a:off x="7163378" y="2364626"/>
            <a:ext cx="1213463" cy="284435"/>
          </a:xfrm>
          <a:prstGeom prst="roundRect">
            <a:avLst/>
          </a:prstGeom>
          <a:solidFill>
            <a:schemeClr val="bg1">
              <a:lumMod val="65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475" tIns="34289" rIns="68475" bIns="34289" rtlCol="0" anchor="ctr"/>
          <a:lstStyle/>
          <a:p>
            <a:pPr algn="ctr" defTabSz="684593"/>
            <a:r>
              <a:rPr lang="zh-TW" altLang="en-US" sz="1200" dirty="0">
                <a:solidFill>
                  <a:prstClr val="black"/>
                </a:solidFill>
                <a:latin typeface="微軟正黑體" pitchFamily="34" charset="-120"/>
                <a:ea typeface="微軟正黑體" pitchFamily="34" charset="-120"/>
              </a:rPr>
              <a:t>健康壽命預測</a:t>
            </a:r>
          </a:p>
        </p:txBody>
      </p:sp>
      <p:cxnSp>
        <p:nvCxnSpPr>
          <p:cNvPr id="39" name="肘形接點 38"/>
          <p:cNvCxnSpPr>
            <a:stCxn id="23" idx="3"/>
            <a:endCxn id="24" idx="1"/>
          </p:cNvCxnSpPr>
          <p:nvPr/>
        </p:nvCxnSpPr>
        <p:spPr>
          <a:xfrm>
            <a:off x="1902086" y="1358676"/>
            <a:ext cx="2076253" cy="96413"/>
          </a:xfrm>
          <a:prstGeom prst="bentConnector3">
            <a:avLst>
              <a:gd name="adj1" fmla="val 40260"/>
            </a:avLst>
          </a:prstGeom>
          <a:ln w="19050">
            <a:solidFill>
              <a:schemeClr val="accent1"/>
            </a:solidFill>
            <a:prstDash val="solid"/>
            <a:headEnd type="none" w="med" len="med"/>
            <a:tailEnd type="arrow" w="med" len="med"/>
          </a:ln>
          <a:effectLst>
            <a:outerShdw blurRad="50800" dist="38100" dir="2700000" algn="tl" rotWithShape="0">
              <a:prstClr val="black">
                <a:alpha val="40000"/>
              </a:prstClr>
            </a:outerShdw>
          </a:effectLst>
        </p:spPr>
        <p:style>
          <a:lnRef idx="1">
            <a:schemeClr val="dk1"/>
          </a:lnRef>
          <a:fillRef idx="0">
            <a:schemeClr val="dk1"/>
          </a:fillRef>
          <a:effectRef idx="0">
            <a:schemeClr val="dk1"/>
          </a:effectRef>
          <a:fontRef idx="minor">
            <a:schemeClr val="tx1"/>
          </a:fontRef>
        </p:style>
      </p:cxnSp>
      <p:cxnSp>
        <p:nvCxnSpPr>
          <p:cNvPr id="41" name="肘形接點 40"/>
          <p:cNvCxnSpPr>
            <a:stCxn id="23" idx="3"/>
            <a:endCxn id="25" idx="1"/>
          </p:cNvCxnSpPr>
          <p:nvPr/>
        </p:nvCxnSpPr>
        <p:spPr>
          <a:xfrm>
            <a:off x="1902078" y="1358619"/>
            <a:ext cx="2079443" cy="677882"/>
          </a:xfrm>
          <a:prstGeom prst="bentConnector3">
            <a:avLst>
              <a:gd name="adj1" fmla="val 39429"/>
            </a:avLst>
          </a:prstGeom>
          <a:ln w="19050">
            <a:solidFill>
              <a:schemeClr val="accent1"/>
            </a:solidFill>
            <a:prstDash val="solid"/>
            <a:headEnd type="none" w="med" len="med"/>
            <a:tailEnd type="arrow" w="med" len="med"/>
          </a:ln>
          <a:effectLst>
            <a:outerShdw blurRad="50800" dist="38100" dir="2700000" algn="tl" rotWithShape="0">
              <a:prstClr val="black">
                <a:alpha val="40000"/>
              </a:prstClr>
            </a:outerShdw>
          </a:effectLst>
        </p:spPr>
        <p:style>
          <a:lnRef idx="1">
            <a:schemeClr val="dk1"/>
          </a:lnRef>
          <a:fillRef idx="0">
            <a:schemeClr val="dk1"/>
          </a:fillRef>
          <a:effectRef idx="0">
            <a:schemeClr val="dk1"/>
          </a:effectRef>
          <a:fontRef idx="minor">
            <a:schemeClr val="tx1"/>
          </a:fontRef>
        </p:style>
      </p:cxnSp>
      <p:cxnSp>
        <p:nvCxnSpPr>
          <p:cNvPr id="43" name="肘形接點 42"/>
          <p:cNvCxnSpPr>
            <a:stCxn id="23" idx="3"/>
            <a:endCxn id="26" idx="1"/>
          </p:cNvCxnSpPr>
          <p:nvPr/>
        </p:nvCxnSpPr>
        <p:spPr>
          <a:xfrm>
            <a:off x="1902093" y="1358687"/>
            <a:ext cx="2276111" cy="1148171"/>
          </a:xfrm>
          <a:prstGeom prst="bentConnector3">
            <a:avLst>
              <a:gd name="adj1" fmla="val 36094"/>
            </a:avLst>
          </a:prstGeom>
          <a:ln w="19050">
            <a:solidFill>
              <a:schemeClr val="accent1"/>
            </a:solidFill>
            <a:prstDash val="solid"/>
            <a:headEnd type="none" w="med" len="med"/>
            <a:tailEnd type="arrow" w="med" len="med"/>
          </a:ln>
          <a:effectLst>
            <a:outerShdw blurRad="50800" dist="38100" dir="2700000" algn="tl" rotWithShape="0">
              <a:prstClr val="black">
                <a:alpha val="40000"/>
              </a:prstClr>
            </a:outerShdw>
          </a:effectLst>
        </p:spPr>
        <p:style>
          <a:lnRef idx="1">
            <a:schemeClr val="dk1"/>
          </a:lnRef>
          <a:fillRef idx="0">
            <a:schemeClr val="dk1"/>
          </a:fillRef>
          <a:effectRef idx="0">
            <a:schemeClr val="dk1"/>
          </a:effectRef>
          <a:fontRef idx="minor">
            <a:schemeClr val="tx1"/>
          </a:fontRef>
        </p:style>
      </p:cxnSp>
      <p:cxnSp>
        <p:nvCxnSpPr>
          <p:cNvPr id="45" name="肘形接點 44"/>
          <p:cNvCxnSpPr>
            <a:stCxn id="26" idx="3"/>
            <a:endCxn id="29" idx="1"/>
          </p:cNvCxnSpPr>
          <p:nvPr/>
        </p:nvCxnSpPr>
        <p:spPr>
          <a:xfrm>
            <a:off x="5052502" y="2506790"/>
            <a:ext cx="2110873" cy="9525"/>
          </a:xfrm>
          <a:prstGeom prst="bentConnector3">
            <a:avLst>
              <a:gd name="adj1" fmla="val 50000"/>
            </a:avLst>
          </a:prstGeom>
          <a:ln w="19050">
            <a:solidFill>
              <a:schemeClr val="accent1"/>
            </a:solidFill>
            <a:prstDash val="solid"/>
            <a:headEnd type="none" w="med" len="med"/>
            <a:tailEnd type="arrow" w="med" len="med"/>
          </a:ln>
          <a:effectLst>
            <a:outerShdw blurRad="50800" dist="38100" dir="2700000" algn="tl" rotWithShape="0">
              <a:prstClr val="black">
                <a:alpha val="40000"/>
              </a:prstClr>
            </a:outerShdw>
          </a:effectLst>
        </p:spPr>
        <p:style>
          <a:lnRef idx="1">
            <a:schemeClr val="dk1"/>
          </a:lnRef>
          <a:fillRef idx="0">
            <a:schemeClr val="dk1"/>
          </a:fillRef>
          <a:effectRef idx="0">
            <a:schemeClr val="dk1"/>
          </a:effectRef>
          <a:fontRef idx="minor">
            <a:schemeClr val="tx1"/>
          </a:fontRef>
        </p:style>
      </p:cxnSp>
      <p:sp>
        <p:nvSpPr>
          <p:cNvPr id="53" name="文字方塊 52"/>
          <p:cNvSpPr txBox="1"/>
          <p:nvPr/>
        </p:nvSpPr>
        <p:spPr>
          <a:xfrm>
            <a:off x="3201864" y="1264658"/>
            <a:ext cx="591658" cy="242371"/>
          </a:xfrm>
          <a:prstGeom prst="rect">
            <a:avLst/>
          </a:prstGeom>
          <a:noFill/>
        </p:spPr>
        <p:txBody>
          <a:bodyPr wrap="none" lIns="68475" tIns="34289" rIns="68475" bIns="34289" rtlCol="0">
            <a:spAutoFit/>
          </a:bodyPr>
          <a:lstStyle/>
          <a:p>
            <a:pPr defTabSz="684593"/>
            <a:r>
              <a:rPr lang="en-US" altLang="zh-TW" sz="1100" dirty="0">
                <a:solidFill>
                  <a:srgbClr val="FF0000"/>
                </a:solidFill>
              </a:rPr>
              <a:t>Phase 1</a:t>
            </a:r>
            <a:endParaRPr lang="zh-TW" altLang="en-US" sz="1100" dirty="0">
              <a:solidFill>
                <a:srgbClr val="FF0000"/>
              </a:solidFill>
            </a:endParaRPr>
          </a:p>
        </p:txBody>
      </p:sp>
      <p:sp>
        <p:nvSpPr>
          <p:cNvPr id="54" name="文字方塊 53"/>
          <p:cNvSpPr txBox="1"/>
          <p:nvPr/>
        </p:nvSpPr>
        <p:spPr>
          <a:xfrm>
            <a:off x="3201864" y="1794778"/>
            <a:ext cx="591658" cy="242371"/>
          </a:xfrm>
          <a:prstGeom prst="rect">
            <a:avLst/>
          </a:prstGeom>
          <a:noFill/>
        </p:spPr>
        <p:txBody>
          <a:bodyPr wrap="none" lIns="68475" tIns="34289" rIns="68475" bIns="34289" rtlCol="0">
            <a:spAutoFit/>
          </a:bodyPr>
          <a:lstStyle/>
          <a:p>
            <a:pPr defTabSz="684593"/>
            <a:r>
              <a:rPr lang="en-US" altLang="zh-TW" sz="1100" dirty="0">
                <a:solidFill>
                  <a:srgbClr val="FF0000"/>
                </a:solidFill>
              </a:rPr>
              <a:t>Phase 2</a:t>
            </a:r>
            <a:endParaRPr lang="zh-TW" altLang="en-US" sz="1100" dirty="0">
              <a:solidFill>
                <a:srgbClr val="FF0000"/>
              </a:solidFill>
            </a:endParaRPr>
          </a:p>
        </p:txBody>
      </p:sp>
      <p:sp>
        <p:nvSpPr>
          <p:cNvPr id="55" name="文字方塊 54"/>
          <p:cNvSpPr txBox="1"/>
          <p:nvPr/>
        </p:nvSpPr>
        <p:spPr>
          <a:xfrm>
            <a:off x="3202281" y="2274424"/>
            <a:ext cx="591658" cy="242371"/>
          </a:xfrm>
          <a:prstGeom prst="rect">
            <a:avLst/>
          </a:prstGeom>
          <a:noFill/>
        </p:spPr>
        <p:txBody>
          <a:bodyPr wrap="none" lIns="68475" tIns="34289" rIns="68475" bIns="34289" rtlCol="0">
            <a:spAutoFit/>
          </a:bodyPr>
          <a:lstStyle/>
          <a:p>
            <a:pPr defTabSz="684593"/>
            <a:r>
              <a:rPr lang="en-US" altLang="zh-TW" sz="1100" dirty="0">
                <a:solidFill>
                  <a:srgbClr val="FF0000"/>
                </a:solidFill>
              </a:rPr>
              <a:t>Phase 3</a:t>
            </a:r>
            <a:endParaRPr lang="zh-TW" altLang="en-US" sz="1100" dirty="0">
              <a:solidFill>
                <a:srgbClr val="FF0000"/>
              </a:solidFill>
            </a:endParaRPr>
          </a:p>
        </p:txBody>
      </p:sp>
      <p:sp>
        <p:nvSpPr>
          <p:cNvPr id="102" name="圓角矩形 101"/>
          <p:cNvSpPr/>
          <p:nvPr/>
        </p:nvSpPr>
        <p:spPr>
          <a:xfrm>
            <a:off x="2166367" y="759803"/>
            <a:ext cx="401444" cy="14427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68475" tIns="34289" rIns="68475" bIns="34289" rtlCol="0" anchor="ctr"/>
          <a:lstStyle/>
          <a:p>
            <a:pPr algn="ctr" defTabSz="684593"/>
            <a:r>
              <a:rPr lang="en-US" altLang="zh-TW" sz="1100" dirty="0">
                <a:solidFill>
                  <a:prstClr val="black"/>
                </a:solidFill>
              </a:rPr>
              <a:t>DR2</a:t>
            </a:r>
            <a:endParaRPr lang="zh-TW" altLang="en-US" sz="1100" dirty="0">
              <a:solidFill>
                <a:prstClr val="black"/>
              </a:solidFill>
            </a:endParaRPr>
          </a:p>
        </p:txBody>
      </p:sp>
      <p:sp>
        <p:nvSpPr>
          <p:cNvPr id="103" name="圓角矩形 102"/>
          <p:cNvSpPr/>
          <p:nvPr/>
        </p:nvSpPr>
        <p:spPr>
          <a:xfrm>
            <a:off x="5931217" y="744380"/>
            <a:ext cx="401444" cy="26424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68475" tIns="34289" rIns="68475" bIns="34289" rtlCol="0" anchor="ctr"/>
          <a:lstStyle/>
          <a:p>
            <a:pPr algn="ctr" defTabSz="684593"/>
            <a:r>
              <a:rPr lang="en-US" altLang="zh-TW" sz="1100" dirty="0">
                <a:solidFill>
                  <a:prstClr val="black"/>
                </a:solidFill>
              </a:rPr>
              <a:t>DR3</a:t>
            </a:r>
          </a:p>
          <a:p>
            <a:pPr algn="ctr" defTabSz="684593"/>
            <a:r>
              <a:rPr lang="en-US" altLang="zh-TW" sz="1100" dirty="0">
                <a:solidFill>
                  <a:prstClr val="black"/>
                </a:solidFill>
              </a:rPr>
              <a:t>DR4</a:t>
            </a:r>
            <a:endParaRPr lang="zh-TW" altLang="en-US" sz="1100" dirty="0">
              <a:solidFill>
                <a:prstClr val="black"/>
              </a:solidFill>
            </a:endParaRPr>
          </a:p>
        </p:txBody>
      </p:sp>
      <p:sp>
        <p:nvSpPr>
          <p:cNvPr id="106" name="圓角矩形 105"/>
          <p:cNvSpPr/>
          <p:nvPr/>
        </p:nvSpPr>
        <p:spPr>
          <a:xfrm>
            <a:off x="8470153" y="734729"/>
            <a:ext cx="401444" cy="14427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68475" tIns="34289" rIns="68475" bIns="34289" rtlCol="0" anchor="ctr"/>
          <a:lstStyle/>
          <a:p>
            <a:pPr algn="ctr" defTabSz="684593"/>
            <a:r>
              <a:rPr lang="en-US" altLang="zh-TW" sz="1100" dirty="0">
                <a:solidFill>
                  <a:prstClr val="black"/>
                </a:solidFill>
              </a:rPr>
              <a:t>DR5</a:t>
            </a:r>
            <a:endParaRPr lang="zh-TW" altLang="en-US" sz="1100" dirty="0">
              <a:solidFill>
                <a:prstClr val="black"/>
              </a:solidFill>
            </a:endParaRPr>
          </a:p>
        </p:txBody>
      </p:sp>
      <p:graphicFrame>
        <p:nvGraphicFramePr>
          <p:cNvPr id="116" name="物件 115"/>
          <p:cNvGraphicFramePr>
            <a:graphicFrameLocks noChangeAspect="1"/>
          </p:cNvGraphicFramePr>
          <p:nvPr>
            <p:extLst>
              <p:ext uri="{D42A27DB-BD31-4B8C-83A1-F6EECF244321}">
                <p14:modId xmlns:p14="http://schemas.microsoft.com/office/powerpoint/2010/main" val="3836287857"/>
              </p:ext>
            </p:extLst>
          </p:nvPr>
        </p:nvGraphicFramePr>
        <p:xfrm>
          <a:off x="5265881" y="806864"/>
          <a:ext cx="685800" cy="600075"/>
        </p:xfrm>
        <a:graphic>
          <a:graphicData uri="http://schemas.openxmlformats.org/presentationml/2006/ole">
            <mc:AlternateContent xmlns:mc="http://schemas.openxmlformats.org/markup-compatibility/2006">
              <mc:Choice xmlns:v="urn:schemas-microsoft-com:vml" Requires="v">
                <p:oleObj spid="_x0000_s50214" name="文件" showAsIcon="1" r:id="rId4" imgW="914400" imgH="800280" progId="Word.Document.12">
                  <p:embed/>
                </p:oleObj>
              </mc:Choice>
              <mc:Fallback>
                <p:oleObj name="文件" showAsIcon="1" r:id="rId4" imgW="914400" imgH="800280" progId="Word.Document.12">
                  <p:embed/>
                  <p:pic>
                    <p:nvPicPr>
                      <p:cNvPr id="0" name="Picture 2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65881" y="806864"/>
                        <a:ext cx="685800" cy="600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8" name="文字方塊 117"/>
          <p:cNvSpPr txBox="1"/>
          <p:nvPr/>
        </p:nvSpPr>
        <p:spPr>
          <a:xfrm>
            <a:off x="2941768" y="783562"/>
            <a:ext cx="1163930" cy="450120"/>
          </a:xfrm>
          <a:prstGeom prst="rect">
            <a:avLst/>
          </a:prstGeom>
          <a:noFill/>
        </p:spPr>
        <p:txBody>
          <a:bodyPr wrap="none" lIns="68475" tIns="34289" rIns="68475" bIns="34289" rtlCol="0">
            <a:spAutoFit/>
          </a:bodyPr>
          <a:lstStyle/>
          <a:p>
            <a:pPr defTabSz="684593"/>
            <a:r>
              <a:rPr lang="zh-TW" altLang="en-US" sz="800" dirty="0">
                <a:solidFill>
                  <a:prstClr val="black"/>
                </a:solidFill>
              </a:rPr>
              <a:t>自動建模：</a:t>
            </a:r>
            <a:endParaRPr lang="en-US" altLang="zh-TW" sz="800" dirty="0">
              <a:solidFill>
                <a:prstClr val="black"/>
              </a:solidFill>
            </a:endParaRPr>
          </a:p>
          <a:p>
            <a:pPr defTabSz="684593"/>
            <a:r>
              <a:rPr lang="en-US" altLang="zh-TW" sz="800" dirty="0">
                <a:solidFill>
                  <a:prstClr val="black"/>
                </a:solidFill>
              </a:rPr>
              <a:t>1.</a:t>
            </a:r>
            <a:r>
              <a:rPr lang="zh-TW" altLang="en-US" sz="800" dirty="0">
                <a:solidFill>
                  <a:prstClr val="black"/>
                </a:solidFill>
              </a:rPr>
              <a:t>沿用所選特徵</a:t>
            </a:r>
            <a:endParaRPr lang="en-US" altLang="zh-TW" sz="800" dirty="0">
              <a:solidFill>
                <a:prstClr val="black"/>
              </a:solidFill>
            </a:endParaRPr>
          </a:p>
          <a:p>
            <a:pPr defTabSz="684593"/>
            <a:r>
              <a:rPr lang="en-US" altLang="zh-TW" sz="800" dirty="0">
                <a:solidFill>
                  <a:prstClr val="black"/>
                </a:solidFill>
              </a:rPr>
              <a:t>2. </a:t>
            </a:r>
            <a:r>
              <a:rPr lang="zh-TW" altLang="en-US" sz="800" dirty="0">
                <a:solidFill>
                  <a:prstClr val="black"/>
                </a:solidFill>
              </a:rPr>
              <a:t>門檻值調整 </a:t>
            </a:r>
            <a:r>
              <a:rPr lang="en-US" altLang="zh-TW" sz="800" dirty="0">
                <a:solidFill>
                  <a:prstClr val="black"/>
                </a:solidFill>
              </a:rPr>
              <a:t>(by rate)</a:t>
            </a:r>
            <a:endParaRPr lang="zh-TW" altLang="en-US" sz="800" dirty="0">
              <a:solidFill>
                <a:prstClr val="black"/>
              </a:solidFill>
            </a:endParaRPr>
          </a:p>
        </p:txBody>
      </p:sp>
      <p:sp>
        <p:nvSpPr>
          <p:cNvPr id="3" name="文字方塊 2"/>
          <p:cNvSpPr txBox="1"/>
          <p:nvPr/>
        </p:nvSpPr>
        <p:spPr>
          <a:xfrm>
            <a:off x="666316" y="1587980"/>
            <a:ext cx="1579910" cy="1211867"/>
          </a:xfrm>
          <a:prstGeom prst="rect">
            <a:avLst/>
          </a:prstGeom>
          <a:noFill/>
        </p:spPr>
        <p:txBody>
          <a:bodyPr wrap="none" lIns="68475" tIns="34289" rIns="68475" bIns="34289" rtlCol="0">
            <a:spAutoFit/>
          </a:bodyPr>
          <a:lstStyle/>
          <a:p>
            <a:pPr defTabSz="684593"/>
            <a:r>
              <a:rPr lang="en-US" altLang="zh-TW" sz="800" dirty="0">
                <a:solidFill>
                  <a:prstClr val="black"/>
                </a:solidFill>
              </a:rPr>
              <a:t>1.</a:t>
            </a:r>
            <a:r>
              <a:rPr lang="zh-TW" altLang="en-US" sz="800" dirty="0">
                <a:solidFill>
                  <a:prstClr val="black"/>
                </a:solidFill>
              </a:rPr>
              <a:t>資料確認</a:t>
            </a:r>
            <a:endParaRPr lang="en-US" altLang="zh-TW" sz="800" dirty="0">
              <a:solidFill>
                <a:prstClr val="black"/>
              </a:solidFill>
            </a:endParaRPr>
          </a:p>
          <a:p>
            <a:pPr marL="342263" lvl="1" defTabSz="684593"/>
            <a:r>
              <a:rPr lang="en-US" altLang="zh-TW" sz="800" dirty="0">
                <a:solidFill>
                  <a:prstClr val="black"/>
                </a:solidFill>
              </a:rPr>
              <a:t>1.1.</a:t>
            </a:r>
            <a:r>
              <a:rPr lang="zh-TW" altLang="en-US" sz="800" dirty="0">
                <a:solidFill>
                  <a:prstClr val="black"/>
                </a:solidFill>
              </a:rPr>
              <a:t>分布變異、趨勢性</a:t>
            </a:r>
          </a:p>
          <a:p>
            <a:pPr marL="342263" lvl="1" defTabSz="684593"/>
            <a:r>
              <a:rPr lang="en-US" altLang="zh-TW" sz="800" dirty="0">
                <a:solidFill>
                  <a:prstClr val="black"/>
                </a:solidFill>
              </a:rPr>
              <a:t>1.2.</a:t>
            </a:r>
            <a:r>
              <a:rPr lang="zh-TW" altLang="en-US" sz="800" dirty="0">
                <a:solidFill>
                  <a:prstClr val="black"/>
                </a:solidFill>
              </a:rPr>
              <a:t>離群值</a:t>
            </a:r>
          </a:p>
          <a:p>
            <a:pPr marL="342263" lvl="1" defTabSz="684593"/>
            <a:r>
              <a:rPr lang="en-US" altLang="zh-TW" sz="800" dirty="0">
                <a:solidFill>
                  <a:prstClr val="black"/>
                </a:solidFill>
              </a:rPr>
              <a:t>1.3.</a:t>
            </a:r>
            <a:r>
              <a:rPr lang="zh-TW" altLang="en-US" sz="800" dirty="0">
                <a:solidFill>
                  <a:prstClr val="black"/>
                </a:solidFill>
              </a:rPr>
              <a:t>遺失值</a:t>
            </a:r>
            <a:endParaRPr lang="en-US" altLang="zh-TW" sz="800" dirty="0">
              <a:solidFill>
                <a:prstClr val="black"/>
              </a:solidFill>
            </a:endParaRPr>
          </a:p>
          <a:p>
            <a:pPr defTabSz="684593"/>
            <a:r>
              <a:rPr lang="en-US" altLang="zh-TW" sz="800" dirty="0">
                <a:solidFill>
                  <a:prstClr val="black"/>
                </a:solidFill>
              </a:rPr>
              <a:t>2.Data Preprocessing  (</a:t>
            </a:r>
            <a:r>
              <a:rPr lang="zh-TW" altLang="en-US" sz="800" dirty="0">
                <a:solidFill>
                  <a:prstClr val="black"/>
                </a:solidFill>
              </a:rPr>
              <a:t>馬氏距離</a:t>
            </a:r>
            <a:r>
              <a:rPr lang="en-US" altLang="zh-TW" sz="800" dirty="0">
                <a:solidFill>
                  <a:prstClr val="black"/>
                </a:solidFill>
              </a:rPr>
              <a:t>)</a:t>
            </a:r>
          </a:p>
          <a:p>
            <a:pPr defTabSz="684593"/>
            <a:r>
              <a:rPr lang="en-US" altLang="zh-TW" sz="800" dirty="0">
                <a:solidFill>
                  <a:prstClr val="black"/>
                </a:solidFill>
              </a:rPr>
              <a:t>3.</a:t>
            </a:r>
            <a:r>
              <a:rPr lang="zh-TW" altLang="en-US" sz="800" dirty="0">
                <a:solidFill>
                  <a:prstClr val="black"/>
                </a:solidFill>
              </a:rPr>
              <a:t>特徵選擇</a:t>
            </a:r>
            <a:r>
              <a:rPr lang="en-US" altLang="zh-TW" sz="800" dirty="0">
                <a:solidFill>
                  <a:prstClr val="black"/>
                </a:solidFill>
              </a:rPr>
              <a:t>Fisher Score</a:t>
            </a:r>
          </a:p>
          <a:p>
            <a:pPr defTabSz="684593"/>
            <a:r>
              <a:rPr lang="en-US" altLang="zh-TW" sz="800" dirty="0">
                <a:solidFill>
                  <a:prstClr val="black"/>
                </a:solidFill>
              </a:rPr>
              <a:t>4.</a:t>
            </a:r>
            <a:r>
              <a:rPr lang="zh-TW" altLang="en-US" sz="800" dirty="0">
                <a:solidFill>
                  <a:prstClr val="black"/>
                </a:solidFill>
              </a:rPr>
              <a:t>工況確認</a:t>
            </a:r>
            <a:endParaRPr lang="en-US" altLang="zh-TW" sz="800" dirty="0">
              <a:solidFill>
                <a:prstClr val="black"/>
              </a:solidFill>
            </a:endParaRPr>
          </a:p>
          <a:p>
            <a:pPr defTabSz="684593"/>
            <a:r>
              <a:rPr lang="en-US" altLang="zh-TW" sz="800" dirty="0">
                <a:solidFill>
                  <a:prstClr val="black"/>
                </a:solidFill>
              </a:rPr>
              <a:t>5.</a:t>
            </a:r>
            <a:r>
              <a:rPr lang="zh-TW" altLang="en-US" sz="800" dirty="0">
                <a:solidFill>
                  <a:prstClr val="black"/>
                </a:solidFill>
              </a:rPr>
              <a:t>異常事件</a:t>
            </a:r>
            <a:r>
              <a:rPr lang="en-US" altLang="zh-TW" sz="800" dirty="0">
                <a:solidFill>
                  <a:prstClr val="black"/>
                </a:solidFill>
              </a:rPr>
              <a:t>/</a:t>
            </a:r>
            <a:r>
              <a:rPr lang="zh-TW" altLang="en-US" sz="800" dirty="0">
                <a:solidFill>
                  <a:prstClr val="black"/>
                </a:solidFill>
              </a:rPr>
              <a:t>失效模式</a:t>
            </a:r>
            <a:endParaRPr lang="en-US" altLang="zh-TW" sz="800" dirty="0">
              <a:solidFill>
                <a:prstClr val="black"/>
              </a:solidFill>
            </a:endParaRPr>
          </a:p>
          <a:p>
            <a:pPr defTabSz="684593"/>
            <a:r>
              <a:rPr lang="en-US" altLang="zh-TW" sz="800" dirty="0">
                <a:solidFill>
                  <a:prstClr val="black"/>
                </a:solidFill>
              </a:rPr>
              <a:t>6.PM</a:t>
            </a:r>
            <a:r>
              <a:rPr lang="zh-TW" altLang="en-US" sz="800" dirty="0">
                <a:solidFill>
                  <a:prstClr val="black"/>
                </a:solidFill>
              </a:rPr>
              <a:t>時間</a:t>
            </a:r>
          </a:p>
        </p:txBody>
      </p:sp>
      <p:sp>
        <p:nvSpPr>
          <p:cNvPr id="57" name="圓角矩形 56"/>
          <p:cNvSpPr/>
          <p:nvPr/>
        </p:nvSpPr>
        <p:spPr>
          <a:xfrm>
            <a:off x="7136327" y="1208514"/>
            <a:ext cx="1213463" cy="284435"/>
          </a:xfrm>
          <a:prstGeom prst="roundRect">
            <a:avLst/>
          </a:prstGeom>
          <a:solidFill>
            <a:schemeClr val="bg1">
              <a:lumMod val="65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475" tIns="34289" rIns="68475" bIns="34289" rtlCol="0" anchor="ctr"/>
          <a:lstStyle/>
          <a:p>
            <a:pPr algn="ctr" defTabSz="684593"/>
            <a:r>
              <a:rPr lang="zh-TW" altLang="en-US" sz="1200" dirty="0">
                <a:solidFill>
                  <a:prstClr val="black"/>
                </a:solidFill>
                <a:latin typeface="微軟正黑體" pitchFamily="34" charset="-120"/>
                <a:ea typeface="微軟正黑體" pitchFamily="34" charset="-120"/>
              </a:rPr>
              <a:t>推薦系統</a:t>
            </a:r>
          </a:p>
        </p:txBody>
      </p:sp>
      <p:cxnSp>
        <p:nvCxnSpPr>
          <p:cNvPr id="61" name="肘形接點 60"/>
          <p:cNvCxnSpPr>
            <a:stCxn id="28" idx="2"/>
            <a:endCxn id="57" idx="1"/>
          </p:cNvCxnSpPr>
          <p:nvPr/>
        </p:nvCxnSpPr>
        <p:spPr>
          <a:xfrm rot="5400000" flipH="1" flipV="1">
            <a:off x="4194117" y="1706833"/>
            <a:ext cx="3298295" cy="2586098"/>
          </a:xfrm>
          <a:prstGeom prst="bentConnector4">
            <a:avLst>
              <a:gd name="adj1" fmla="val -8911"/>
              <a:gd name="adj2" fmla="val 73394"/>
            </a:avLst>
          </a:prstGeom>
          <a:ln w="19050">
            <a:solidFill>
              <a:schemeClr val="accent1"/>
            </a:solidFill>
            <a:prstDash val="solid"/>
            <a:headEnd type="none" w="med" len="med"/>
            <a:tailEnd type="arrow" w="med" len="med"/>
          </a:ln>
          <a:effectLst>
            <a:outerShdw blurRad="50800" dist="38100" dir="2700000" algn="tl" rotWithShape="0">
              <a:prstClr val="black">
                <a:alpha val="40000"/>
              </a:prstClr>
            </a:outerShdw>
          </a:effectLst>
        </p:spPr>
        <p:style>
          <a:lnRef idx="1">
            <a:schemeClr val="dk1"/>
          </a:lnRef>
          <a:fillRef idx="0">
            <a:schemeClr val="dk1"/>
          </a:fillRef>
          <a:effectRef idx="0">
            <a:schemeClr val="dk1"/>
          </a:effectRef>
          <a:fontRef idx="minor">
            <a:schemeClr val="tx1"/>
          </a:fontRef>
        </p:style>
      </p:cxnSp>
      <p:cxnSp>
        <p:nvCxnSpPr>
          <p:cNvPr id="76" name="肘形接點 75"/>
          <p:cNvCxnSpPr>
            <a:stCxn id="68" idx="1"/>
            <a:endCxn id="23" idx="1"/>
          </p:cNvCxnSpPr>
          <p:nvPr/>
        </p:nvCxnSpPr>
        <p:spPr>
          <a:xfrm rot="10800000" flipH="1">
            <a:off x="863960" y="1358620"/>
            <a:ext cx="146601" cy="2187992"/>
          </a:xfrm>
          <a:prstGeom prst="bentConnector3">
            <a:avLst>
              <a:gd name="adj1" fmla="val -217195"/>
            </a:avLst>
          </a:prstGeom>
          <a:ln w="19050">
            <a:solidFill>
              <a:schemeClr val="accent1"/>
            </a:solidFill>
            <a:prstDash val="solid"/>
            <a:headEnd type="none" w="med" len="med"/>
            <a:tailEnd type="arrow" w="med" len="med"/>
          </a:ln>
          <a:effectLst>
            <a:outerShdw blurRad="50800" dist="38100" dir="2700000" algn="tl" rotWithShape="0">
              <a:prstClr val="black">
                <a:alpha val="40000"/>
              </a:prstClr>
            </a:outerShdw>
          </a:effectLst>
        </p:spPr>
        <p:style>
          <a:lnRef idx="1">
            <a:schemeClr val="dk1"/>
          </a:lnRef>
          <a:fillRef idx="0">
            <a:schemeClr val="dk1"/>
          </a:fillRef>
          <a:effectRef idx="0">
            <a:schemeClr val="dk1"/>
          </a:effectRef>
          <a:fontRef idx="minor">
            <a:schemeClr val="tx1"/>
          </a:fontRef>
        </p:style>
      </p:cxnSp>
      <p:sp>
        <p:nvSpPr>
          <p:cNvPr id="6" name="文字方塊 5"/>
          <p:cNvSpPr txBox="1"/>
          <p:nvPr/>
        </p:nvSpPr>
        <p:spPr>
          <a:xfrm>
            <a:off x="741213" y="2984051"/>
            <a:ext cx="1453618" cy="288538"/>
          </a:xfrm>
          <a:prstGeom prst="rect">
            <a:avLst/>
          </a:prstGeom>
          <a:noFill/>
        </p:spPr>
        <p:txBody>
          <a:bodyPr wrap="none" lIns="68475" tIns="34289" rIns="68475" bIns="34289" rtlCol="0">
            <a:spAutoFit/>
          </a:bodyPr>
          <a:lstStyle/>
          <a:p>
            <a:pPr defTabSz="684593"/>
            <a:r>
              <a:rPr lang="en-US" altLang="zh-TW" sz="1400" dirty="0">
                <a:solidFill>
                  <a:prstClr val="black"/>
                </a:solidFill>
                <a:effectLst>
                  <a:outerShdw blurRad="38100" dist="38100" dir="2700000" algn="tl">
                    <a:srgbClr val="000000">
                      <a:alpha val="43137"/>
                    </a:srgbClr>
                  </a:outerShdw>
                </a:effectLst>
                <a:latin typeface="微軟正黑體" pitchFamily="34" charset="-120"/>
                <a:ea typeface="微軟正黑體" pitchFamily="34" charset="-120"/>
              </a:rPr>
              <a:t>Data Collection</a:t>
            </a:r>
            <a:endParaRPr lang="zh-TW" altLang="en-US" sz="1400" dirty="0">
              <a:solidFill>
                <a:prstClr val="black"/>
              </a:solidFill>
              <a:effectLst>
                <a:outerShdw blurRad="38100" dist="38100" dir="2700000" algn="tl">
                  <a:srgbClr val="000000">
                    <a:alpha val="43137"/>
                  </a:srgbClr>
                </a:outerShdw>
              </a:effectLst>
              <a:latin typeface="微軟正黑體" pitchFamily="34" charset="-120"/>
              <a:ea typeface="微軟正黑體" pitchFamily="34" charset="-120"/>
            </a:endParaRPr>
          </a:p>
        </p:txBody>
      </p:sp>
      <p:sp>
        <p:nvSpPr>
          <p:cNvPr id="7" name="文字方塊 6"/>
          <p:cNvSpPr txBox="1"/>
          <p:nvPr/>
        </p:nvSpPr>
        <p:spPr>
          <a:xfrm>
            <a:off x="4050152" y="2964987"/>
            <a:ext cx="1144303" cy="288538"/>
          </a:xfrm>
          <a:prstGeom prst="rect">
            <a:avLst/>
          </a:prstGeom>
          <a:noFill/>
        </p:spPr>
        <p:txBody>
          <a:bodyPr wrap="none" lIns="68475" tIns="34289" rIns="68475" bIns="34289" rtlCol="0">
            <a:spAutoFit/>
          </a:bodyPr>
          <a:lstStyle/>
          <a:p>
            <a:pPr defTabSz="684593"/>
            <a:r>
              <a:rPr lang="en-US" altLang="zh-TW" sz="1400" b="1" dirty="0">
                <a:solidFill>
                  <a:prstClr val="black"/>
                </a:solidFill>
                <a:effectLst>
                  <a:outerShdw blurRad="38100" dist="38100" dir="2700000" algn="tl">
                    <a:srgbClr val="000000">
                      <a:alpha val="43137"/>
                    </a:srgbClr>
                  </a:outerShdw>
                </a:effectLst>
                <a:latin typeface="微軟正黑體" pitchFamily="34" charset="-120"/>
                <a:ea typeface="微軟正黑體" pitchFamily="34" charset="-120"/>
              </a:rPr>
              <a:t>Monitoring</a:t>
            </a:r>
            <a:endParaRPr lang="zh-TW" altLang="en-US" sz="1400" b="1" dirty="0">
              <a:solidFill>
                <a:prstClr val="black"/>
              </a:solidFill>
              <a:effectLst>
                <a:outerShdw blurRad="38100" dist="38100" dir="2700000" algn="tl">
                  <a:srgbClr val="000000">
                    <a:alpha val="43137"/>
                  </a:srgbClr>
                </a:outerShdw>
              </a:effectLst>
              <a:latin typeface="微軟正黑體" pitchFamily="34" charset="-120"/>
              <a:ea typeface="微軟正黑體" pitchFamily="34" charset="-120"/>
            </a:endParaRPr>
          </a:p>
        </p:txBody>
      </p:sp>
      <p:sp>
        <p:nvSpPr>
          <p:cNvPr id="8" name="文字方塊 7"/>
          <p:cNvSpPr txBox="1"/>
          <p:nvPr/>
        </p:nvSpPr>
        <p:spPr>
          <a:xfrm>
            <a:off x="7315575" y="2963572"/>
            <a:ext cx="801805" cy="288538"/>
          </a:xfrm>
          <a:prstGeom prst="rect">
            <a:avLst/>
          </a:prstGeom>
          <a:noFill/>
        </p:spPr>
        <p:txBody>
          <a:bodyPr wrap="none" lIns="68475" tIns="34289" rIns="68475" bIns="34289" rtlCol="0">
            <a:spAutoFit/>
          </a:bodyPr>
          <a:lstStyle/>
          <a:p>
            <a:pPr defTabSz="684593"/>
            <a:r>
              <a:rPr lang="en-US" altLang="zh-TW" sz="1400" b="1" dirty="0">
                <a:solidFill>
                  <a:prstClr val="black"/>
                </a:solidFill>
                <a:effectLst>
                  <a:outerShdw blurRad="38100" dist="38100" dir="2700000" algn="tl">
                    <a:srgbClr val="000000">
                      <a:alpha val="43137"/>
                    </a:srgbClr>
                  </a:outerShdw>
                </a:effectLst>
                <a:latin typeface="微軟正黑體" pitchFamily="34" charset="-120"/>
                <a:ea typeface="微軟正黑體" pitchFamily="34" charset="-120"/>
              </a:rPr>
              <a:t>Control</a:t>
            </a:r>
            <a:endParaRPr lang="zh-TW" altLang="en-US" sz="1400" b="1" dirty="0">
              <a:solidFill>
                <a:prstClr val="black"/>
              </a:solidFill>
              <a:effectLst>
                <a:outerShdw blurRad="38100" dist="38100" dir="2700000" algn="tl">
                  <a:srgbClr val="000000">
                    <a:alpha val="43137"/>
                  </a:srgbClr>
                </a:outerShdw>
              </a:effectLst>
              <a:latin typeface="微軟正黑體" pitchFamily="34" charset="-120"/>
              <a:ea typeface="微軟正黑體" pitchFamily="34" charset="-120"/>
            </a:endParaRPr>
          </a:p>
        </p:txBody>
      </p:sp>
      <p:sp>
        <p:nvSpPr>
          <p:cNvPr id="12" name="矩形 11"/>
          <p:cNvSpPr/>
          <p:nvPr/>
        </p:nvSpPr>
        <p:spPr>
          <a:xfrm>
            <a:off x="427402" y="2957678"/>
            <a:ext cx="2115944" cy="1829837"/>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lIns="68475" tIns="34289" rIns="68475" bIns="34289" rtlCol="0" anchor="ctr"/>
          <a:lstStyle/>
          <a:p>
            <a:pPr algn="ctr" defTabSz="684593"/>
            <a:endParaRPr lang="zh-TW" altLang="en-US" sz="1400">
              <a:solidFill>
                <a:prstClr val="white"/>
              </a:solidFill>
              <a:latin typeface="微軟正黑體" pitchFamily="34" charset="-120"/>
              <a:ea typeface="微軟正黑體" pitchFamily="34" charset="-120"/>
            </a:endParaRPr>
          </a:p>
        </p:txBody>
      </p:sp>
      <p:sp>
        <p:nvSpPr>
          <p:cNvPr id="13" name="矩形 12"/>
          <p:cNvSpPr/>
          <p:nvPr/>
        </p:nvSpPr>
        <p:spPr>
          <a:xfrm>
            <a:off x="2911335" y="2957678"/>
            <a:ext cx="3387184" cy="1829837"/>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lIns="68475" tIns="34289" rIns="68475" bIns="34289" rtlCol="0" anchor="ctr"/>
          <a:lstStyle/>
          <a:p>
            <a:pPr algn="ctr" defTabSz="684593"/>
            <a:endParaRPr lang="zh-TW" altLang="en-US" sz="1400">
              <a:solidFill>
                <a:prstClr val="white"/>
              </a:solidFill>
              <a:latin typeface="微軟正黑體" pitchFamily="34" charset="-120"/>
              <a:ea typeface="微軟正黑體" pitchFamily="34" charset="-120"/>
            </a:endParaRPr>
          </a:p>
        </p:txBody>
      </p:sp>
      <p:sp>
        <p:nvSpPr>
          <p:cNvPr id="14" name="矩形 13"/>
          <p:cNvSpPr/>
          <p:nvPr/>
        </p:nvSpPr>
        <p:spPr>
          <a:xfrm>
            <a:off x="6596879" y="2957678"/>
            <a:ext cx="2241395" cy="1829837"/>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lIns="68475" tIns="34289" rIns="68475" bIns="34289" rtlCol="0" anchor="ctr"/>
          <a:lstStyle/>
          <a:p>
            <a:pPr algn="ctr" defTabSz="684593"/>
            <a:endParaRPr lang="zh-TW" altLang="en-US" sz="1400">
              <a:solidFill>
                <a:prstClr val="white"/>
              </a:solidFill>
              <a:latin typeface="微軟正黑體" pitchFamily="34" charset="-120"/>
              <a:ea typeface="微軟正黑體" pitchFamily="34" charset="-120"/>
            </a:endParaRPr>
          </a:p>
        </p:txBody>
      </p:sp>
      <p:sp>
        <p:nvSpPr>
          <p:cNvPr id="20" name="文字方塊 19"/>
          <p:cNvSpPr txBox="1"/>
          <p:nvPr/>
        </p:nvSpPr>
        <p:spPr>
          <a:xfrm rot="16200000">
            <a:off x="-180294" y="3791036"/>
            <a:ext cx="705872" cy="288538"/>
          </a:xfrm>
          <a:prstGeom prst="rect">
            <a:avLst/>
          </a:prstGeom>
          <a:noFill/>
        </p:spPr>
        <p:txBody>
          <a:bodyPr wrap="none" lIns="68475" tIns="34289" rIns="68475" bIns="34289" rtlCol="0">
            <a:spAutoFit/>
          </a:bodyPr>
          <a:lstStyle/>
          <a:p>
            <a:pPr defTabSz="684593"/>
            <a:r>
              <a:rPr lang="en-US" altLang="zh-TW" sz="1400" dirty="0">
                <a:solidFill>
                  <a:prstClr val="black"/>
                </a:solidFill>
                <a:latin typeface="微軟正黑體" pitchFamily="34" charset="-120"/>
                <a:ea typeface="微軟正黑體" pitchFamily="34" charset="-120"/>
              </a:rPr>
              <a:t>Online</a:t>
            </a:r>
            <a:endParaRPr lang="zh-TW" altLang="en-US" sz="1400" dirty="0">
              <a:solidFill>
                <a:prstClr val="black"/>
              </a:solidFill>
              <a:latin typeface="微軟正黑體" pitchFamily="34" charset="-120"/>
              <a:ea typeface="微軟正黑體" pitchFamily="34" charset="-120"/>
            </a:endParaRPr>
          </a:p>
        </p:txBody>
      </p:sp>
      <p:sp>
        <p:nvSpPr>
          <p:cNvPr id="27" name="圓角矩形 26"/>
          <p:cNvSpPr/>
          <p:nvPr/>
        </p:nvSpPr>
        <p:spPr>
          <a:xfrm>
            <a:off x="3977007" y="3501517"/>
            <a:ext cx="1146382" cy="519379"/>
          </a:xfrm>
          <a:prstGeom prst="roundRect">
            <a:avLst/>
          </a:prstGeom>
          <a:solidFill>
            <a:srgbClr val="0000FF"/>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475" tIns="34289" rIns="68475" bIns="34289" rtlCol="0" anchor="ctr"/>
          <a:lstStyle/>
          <a:p>
            <a:pPr algn="ctr" defTabSz="684593"/>
            <a:r>
              <a:rPr lang="en-US" altLang="zh-TW" sz="1100" dirty="0">
                <a:solidFill>
                  <a:prstClr val="white"/>
                </a:solidFill>
                <a:latin typeface="微軟正黑體" pitchFamily="34" charset="-120"/>
                <a:ea typeface="微軟正黑體" pitchFamily="34" charset="-120"/>
              </a:rPr>
              <a:t>T-Square/SPE</a:t>
            </a:r>
          </a:p>
          <a:p>
            <a:pPr algn="ctr" defTabSz="684593"/>
            <a:r>
              <a:rPr lang="en-US" altLang="zh-TW" sz="1100" dirty="0">
                <a:solidFill>
                  <a:prstClr val="white"/>
                </a:solidFill>
                <a:latin typeface="微軟正黑體" pitchFamily="34" charset="-120"/>
                <a:ea typeface="微軟正黑體" pitchFamily="34" charset="-120"/>
              </a:rPr>
              <a:t>Monitor</a:t>
            </a:r>
            <a:endParaRPr lang="zh-TW" altLang="en-US" sz="1100" dirty="0">
              <a:solidFill>
                <a:prstClr val="white"/>
              </a:solidFill>
              <a:latin typeface="微軟正黑體" pitchFamily="34" charset="-120"/>
              <a:ea typeface="微軟正黑體" pitchFamily="34" charset="-120"/>
            </a:endParaRPr>
          </a:p>
        </p:txBody>
      </p:sp>
      <p:sp>
        <p:nvSpPr>
          <p:cNvPr id="28" name="圓角矩形 27"/>
          <p:cNvSpPr/>
          <p:nvPr/>
        </p:nvSpPr>
        <p:spPr>
          <a:xfrm>
            <a:off x="3977007" y="4292000"/>
            <a:ext cx="1146382" cy="357027"/>
          </a:xfrm>
          <a:prstGeom prst="roundRect">
            <a:avLst/>
          </a:prstGeom>
          <a:solidFill>
            <a:schemeClr val="bg1">
              <a:lumMod val="65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475" tIns="34289" rIns="68475" bIns="34289" rtlCol="0" anchor="ctr"/>
          <a:lstStyle/>
          <a:p>
            <a:pPr algn="ctr" defTabSz="684593"/>
            <a:r>
              <a:rPr lang="zh-TW" altLang="en-US" sz="1200" dirty="0">
                <a:solidFill>
                  <a:prstClr val="black"/>
                </a:solidFill>
                <a:latin typeface="微軟正黑體" pitchFamily="34" charset="-120"/>
                <a:ea typeface="微軟正黑體" pitchFamily="34" charset="-120"/>
              </a:rPr>
              <a:t>失效模式偵測</a:t>
            </a:r>
          </a:p>
        </p:txBody>
      </p:sp>
      <p:sp>
        <p:nvSpPr>
          <p:cNvPr id="22" name="圓角矩形 21"/>
          <p:cNvSpPr/>
          <p:nvPr/>
        </p:nvSpPr>
        <p:spPr>
          <a:xfrm>
            <a:off x="939434" y="4055647"/>
            <a:ext cx="583245" cy="309446"/>
          </a:xfrm>
          <a:prstGeom prst="roundRect">
            <a:avLst/>
          </a:prstGeom>
          <a:solidFill>
            <a:srgbClr val="0000FF"/>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475" tIns="34289" rIns="68475" bIns="34289" rtlCol="0" anchor="ctr"/>
          <a:lstStyle/>
          <a:p>
            <a:pPr algn="ctr" defTabSz="684593"/>
            <a:r>
              <a:rPr lang="en-US" altLang="zh-TW" sz="1100" dirty="0">
                <a:solidFill>
                  <a:prstClr val="white"/>
                </a:solidFill>
                <a:latin typeface="微軟正黑體" pitchFamily="34" charset="-120"/>
                <a:ea typeface="微軟正黑體" pitchFamily="34" charset="-120"/>
              </a:rPr>
              <a:t>EDC_x</a:t>
            </a:r>
            <a:endParaRPr lang="zh-TW" altLang="en-US" sz="1100" dirty="0">
              <a:solidFill>
                <a:prstClr val="white"/>
              </a:solidFill>
              <a:latin typeface="微軟正黑體" pitchFamily="34" charset="-120"/>
              <a:ea typeface="微軟正黑體" pitchFamily="34" charset="-120"/>
            </a:endParaRPr>
          </a:p>
        </p:txBody>
      </p:sp>
      <p:sp>
        <p:nvSpPr>
          <p:cNvPr id="101" name="圓角矩形 100"/>
          <p:cNvSpPr/>
          <p:nvPr/>
        </p:nvSpPr>
        <p:spPr>
          <a:xfrm>
            <a:off x="2175349" y="2960751"/>
            <a:ext cx="401444" cy="14427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68475" tIns="34289" rIns="68475" bIns="34289" rtlCol="0" anchor="ctr"/>
          <a:lstStyle/>
          <a:p>
            <a:pPr algn="ctr" defTabSz="684593"/>
            <a:r>
              <a:rPr lang="en-US" altLang="zh-TW" sz="1100" dirty="0">
                <a:solidFill>
                  <a:prstClr val="black"/>
                </a:solidFill>
              </a:rPr>
              <a:t>DR2</a:t>
            </a:r>
            <a:endParaRPr lang="zh-TW" altLang="en-US" sz="1100" dirty="0">
              <a:solidFill>
                <a:prstClr val="black"/>
              </a:solidFill>
            </a:endParaRPr>
          </a:p>
        </p:txBody>
      </p:sp>
      <p:sp>
        <p:nvSpPr>
          <p:cNvPr id="104" name="圓角矩形 103"/>
          <p:cNvSpPr/>
          <p:nvPr/>
        </p:nvSpPr>
        <p:spPr>
          <a:xfrm>
            <a:off x="5948005" y="2981668"/>
            <a:ext cx="401444" cy="14427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68475" tIns="34289" rIns="68475" bIns="34289" rtlCol="0" anchor="ctr"/>
          <a:lstStyle/>
          <a:p>
            <a:pPr algn="ctr" defTabSz="684593"/>
            <a:r>
              <a:rPr lang="en-US" altLang="zh-TW" sz="1100" dirty="0">
                <a:solidFill>
                  <a:prstClr val="black"/>
                </a:solidFill>
              </a:rPr>
              <a:t>DR5</a:t>
            </a:r>
            <a:endParaRPr lang="zh-TW" altLang="en-US" sz="1100" dirty="0">
              <a:solidFill>
                <a:prstClr val="black"/>
              </a:solidFill>
            </a:endParaRPr>
          </a:p>
        </p:txBody>
      </p:sp>
      <p:sp>
        <p:nvSpPr>
          <p:cNvPr id="105" name="圓角矩形 104"/>
          <p:cNvSpPr/>
          <p:nvPr/>
        </p:nvSpPr>
        <p:spPr>
          <a:xfrm>
            <a:off x="8478577" y="2975042"/>
            <a:ext cx="401444" cy="14427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68475" tIns="34289" rIns="68475" bIns="34289" rtlCol="0" anchor="ctr"/>
          <a:lstStyle/>
          <a:p>
            <a:pPr algn="ctr" defTabSz="684593"/>
            <a:r>
              <a:rPr lang="en-US" altLang="zh-TW" sz="1100" dirty="0">
                <a:solidFill>
                  <a:prstClr val="black"/>
                </a:solidFill>
              </a:rPr>
              <a:t>DR5</a:t>
            </a:r>
            <a:endParaRPr lang="zh-TW" altLang="en-US" sz="1100" dirty="0">
              <a:solidFill>
                <a:prstClr val="black"/>
              </a:solidFill>
            </a:endParaRPr>
          </a:p>
        </p:txBody>
      </p:sp>
      <p:sp>
        <p:nvSpPr>
          <p:cNvPr id="68" name="圓角矩形 67"/>
          <p:cNvSpPr/>
          <p:nvPr/>
        </p:nvSpPr>
        <p:spPr>
          <a:xfrm>
            <a:off x="863963" y="3388813"/>
            <a:ext cx="1496097" cy="315703"/>
          </a:xfrm>
          <a:prstGeom prst="roundRect">
            <a:avLst/>
          </a:prstGeom>
          <a:solidFill>
            <a:schemeClr val="bg1">
              <a:lumMod val="65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475" tIns="34289" rIns="68475" bIns="34289" rtlCol="0" anchor="ctr"/>
          <a:lstStyle/>
          <a:p>
            <a:pPr algn="ctr" defTabSz="684593"/>
            <a:r>
              <a:rPr lang="zh-TW" altLang="en-US" sz="1200" dirty="0">
                <a:solidFill>
                  <a:prstClr val="black"/>
                </a:solidFill>
                <a:latin typeface="微軟正黑體" pitchFamily="34" charset="-120"/>
                <a:ea typeface="微軟正黑體" pitchFamily="34" charset="-120"/>
              </a:rPr>
              <a:t>維修</a:t>
            </a:r>
            <a:r>
              <a:rPr lang="en-US" altLang="zh-TW" sz="1200" dirty="0">
                <a:solidFill>
                  <a:prstClr val="black"/>
                </a:solidFill>
                <a:latin typeface="微軟正黑體" pitchFamily="34" charset="-120"/>
                <a:ea typeface="微軟正黑體" pitchFamily="34" charset="-120"/>
              </a:rPr>
              <a:t>/</a:t>
            </a:r>
            <a:r>
              <a:rPr lang="zh-TW" altLang="en-US" sz="1200" dirty="0">
                <a:solidFill>
                  <a:prstClr val="black"/>
                </a:solidFill>
                <a:latin typeface="微軟正黑體" pitchFamily="34" charset="-120"/>
                <a:ea typeface="微軟正黑體" pitchFamily="34" charset="-120"/>
              </a:rPr>
              <a:t>異常事件紀錄</a:t>
            </a:r>
          </a:p>
        </p:txBody>
      </p:sp>
      <p:sp>
        <p:nvSpPr>
          <p:cNvPr id="58" name="文字方塊 57"/>
          <p:cNvSpPr txBox="1"/>
          <p:nvPr/>
        </p:nvSpPr>
        <p:spPr>
          <a:xfrm>
            <a:off x="3202282" y="3536150"/>
            <a:ext cx="728660" cy="484745"/>
          </a:xfrm>
          <a:prstGeom prst="rect">
            <a:avLst/>
          </a:prstGeom>
          <a:noFill/>
        </p:spPr>
        <p:txBody>
          <a:bodyPr wrap="none" lIns="68475" tIns="34289" rIns="68475" bIns="34289" rtlCol="0">
            <a:spAutoFit/>
          </a:bodyPr>
          <a:lstStyle/>
          <a:p>
            <a:pPr defTabSz="684593"/>
            <a:r>
              <a:rPr lang="en-US" altLang="zh-TW" sz="900" b="1" dirty="0">
                <a:solidFill>
                  <a:srgbClr val="0000FF"/>
                </a:solidFill>
                <a:latin typeface="微軟正黑體" pitchFamily="34" charset="-120"/>
                <a:ea typeface="微軟正黑體" pitchFamily="34" charset="-120"/>
              </a:rPr>
              <a:t>CNC</a:t>
            </a:r>
            <a:r>
              <a:rPr lang="zh-TW" altLang="en-US" sz="900" b="1" dirty="0">
                <a:solidFill>
                  <a:srgbClr val="0000FF"/>
                </a:solidFill>
                <a:latin typeface="微軟正黑體" pitchFamily="34" charset="-120"/>
                <a:ea typeface="微軟正黑體" pitchFamily="34" charset="-120"/>
              </a:rPr>
              <a:t> </a:t>
            </a:r>
            <a:r>
              <a:rPr lang="en-US" altLang="zh-TW" sz="900" b="1" dirty="0">
                <a:solidFill>
                  <a:srgbClr val="0000FF"/>
                </a:solidFill>
                <a:latin typeface="微軟正黑體" pitchFamily="34" charset="-120"/>
                <a:ea typeface="微軟正黑體" pitchFamily="34" charset="-120"/>
              </a:rPr>
              <a:t>(</a:t>
            </a:r>
            <a:r>
              <a:rPr lang="zh-TW" altLang="en-US" sz="900" b="1" dirty="0">
                <a:solidFill>
                  <a:srgbClr val="0000FF"/>
                </a:solidFill>
                <a:latin typeface="微軟正黑體" pitchFamily="34" charset="-120"/>
                <a:ea typeface="微軟正黑體" pitchFamily="34" charset="-120"/>
              </a:rPr>
              <a:t>時域</a:t>
            </a:r>
            <a:r>
              <a:rPr lang="en-US" altLang="zh-TW" sz="900" b="1" dirty="0">
                <a:solidFill>
                  <a:srgbClr val="0000FF"/>
                </a:solidFill>
                <a:latin typeface="微軟正黑體" pitchFamily="34" charset="-120"/>
                <a:ea typeface="微軟正黑體" pitchFamily="34" charset="-120"/>
              </a:rPr>
              <a:t>)</a:t>
            </a:r>
          </a:p>
          <a:p>
            <a:pPr defTabSz="684593"/>
            <a:r>
              <a:rPr lang="zh-TW" altLang="en-US" sz="900" b="1" dirty="0">
                <a:solidFill>
                  <a:srgbClr val="0000FF"/>
                </a:solidFill>
                <a:latin typeface="微軟正黑體" pitchFamily="34" charset="-120"/>
                <a:ea typeface="微軟正黑體" pitchFamily="34" charset="-120"/>
              </a:rPr>
              <a:t>刀輪 </a:t>
            </a:r>
            <a:r>
              <a:rPr lang="en-US" altLang="zh-TW" sz="900" b="1" dirty="0">
                <a:solidFill>
                  <a:srgbClr val="0000FF"/>
                </a:solidFill>
                <a:latin typeface="微軟正黑體" pitchFamily="34" charset="-120"/>
                <a:ea typeface="微軟正黑體" pitchFamily="34" charset="-120"/>
              </a:rPr>
              <a:t>(</a:t>
            </a:r>
            <a:r>
              <a:rPr lang="zh-TW" altLang="en-US" sz="900" b="1" dirty="0">
                <a:solidFill>
                  <a:srgbClr val="0000FF"/>
                </a:solidFill>
                <a:latin typeface="微軟正黑體" pitchFamily="34" charset="-120"/>
                <a:ea typeface="微軟正黑體" pitchFamily="34" charset="-120"/>
              </a:rPr>
              <a:t>時域</a:t>
            </a:r>
            <a:r>
              <a:rPr lang="en-US" altLang="zh-TW" sz="900" b="1" dirty="0">
                <a:solidFill>
                  <a:srgbClr val="0000FF"/>
                </a:solidFill>
                <a:latin typeface="微軟正黑體" pitchFamily="34" charset="-120"/>
                <a:ea typeface="微軟正黑體" pitchFamily="34" charset="-120"/>
              </a:rPr>
              <a:t>)</a:t>
            </a:r>
          </a:p>
          <a:p>
            <a:pPr defTabSz="684593"/>
            <a:r>
              <a:rPr lang="en-US" altLang="zh-TW" sz="900" b="1" dirty="0">
                <a:solidFill>
                  <a:srgbClr val="0000FF"/>
                </a:solidFill>
                <a:latin typeface="微軟正黑體" pitchFamily="34" charset="-120"/>
                <a:ea typeface="微軟正黑體" pitchFamily="34" charset="-120"/>
              </a:rPr>
              <a:t>OLB (</a:t>
            </a:r>
            <a:r>
              <a:rPr lang="zh-TW" altLang="en-US" sz="900" b="1" dirty="0">
                <a:solidFill>
                  <a:srgbClr val="0000FF"/>
                </a:solidFill>
                <a:latin typeface="微軟正黑體" pitchFamily="34" charset="-120"/>
                <a:ea typeface="微軟正黑體" pitchFamily="34" charset="-120"/>
              </a:rPr>
              <a:t>頻域</a:t>
            </a:r>
            <a:r>
              <a:rPr lang="en-US" altLang="zh-TW" sz="900" b="1" dirty="0">
                <a:solidFill>
                  <a:srgbClr val="0000FF"/>
                </a:solidFill>
                <a:latin typeface="微軟正黑體" pitchFamily="34" charset="-120"/>
                <a:ea typeface="微軟正黑體" pitchFamily="34" charset="-120"/>
              </a:rPr>
              <a:t>)</a:t>
            </a:r>
          </a:p>
        </p:txBody>
      </p:sp>
      <p:sp>
        <p:nvSpPr>
          <p:cNvPr id="112" name="圓角矩形 111"/>
          <p:cNvSpPr/>
          <p:nvPr/>
        </p:nvSpPr>
        <p:spPr>
          <a:xfrm>
            <a:off x="7136333" y="3730388"/>
            <a:ext cx="1213463" cy="284435"/>
          </a:xfrm>
          <a:prstGeom prst="round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lIns="68475" tIns="34289" rIns="68475" bIns="34289" rtlCol="0" anchor="ctr"/>
          <a:lstStyle/>
          <a:p>
            <a:pPr algn="ctr" defTabSz="684593"/>
            <a:r>
              <a:rPr lang="zh-TW" altLang="en-US" sz="1200" b="1" i="1" dirty="0">
                <a:solidFill>
                  <a:prstClr val="white">
                    <a:lumMod val="65000"/>
                  </a:prstClr>
                </a:solidFill>
                <a:latin typeface="微軟正黑體" pitchFamily="34" charset="-120"/>
                <a:ea typeface="微軟正黑體" pitchFamily="34" charset="-120"/>
              </a:rPr>
              <a:t>設計中</a:t>
            </a:r>
            <a:r>
              <a:rPr lang="en-US" altLang="zh-TW" sz="1200" b="1" i="1" dirty="0">
                <a:solidFill>
                  <a:prstClr val="white">
                    <a:lumMod val="65000"/>
                  </a:prstClr>
                </a:solidFill>
                <a:latin typeface="微軟正黑體" pitchFamily="34" charset="-120"/>
                <a:ea typeface="微軟正黑體" pitchFamily="34" charset="-120"/>
              </a:rPr>
              <a:t>…</a:t>
            </a:r>
            <a:endParaRPr lang="zh-TW" altLang="en-US" sz="1200" b="1" i="1" dirty="0">
              <a:solidFill>
                <a:prstClr val="white">
                  <a:lumMod val="65000"/>
                </a:prstClr>
              </a:solidFill>
              <a:latin typeface="微軟正黑體" pitchFamily="34" charset="-120"/>
              <a:ea typeface="微軟正黑體" pitchFamily="34" charset="-120"/>
            </a:endParaRPr>
          </a:p>
        </p:txBody>
      </p:sp>
      <p:sp>
        <p:nvSpPr>
          <p:cNvPr id="62" name="文字方塊 61"/>
          <p:cNvSpPr txBox="1"/>
          <p:nvPr/>
        </p:nvSpPr>
        <p:spPr>
          <a:xfrm>
            <a:off x="4226729" y="995230"/>
            <a:ext cx="686581" cy="207746"/>
          </a:xfrm>
          <a:prstGeom prst="rect">
            <a:avLst/>
          </a:prstGeom>
          <a:noFill/>
        </p:spPr>
        <p:txBody>
          <a:bodyPr wrap="none" lIns="68475" tIns="34289" rIns="68475" bIns="34289" rtlCol="0">
            <a:spAutoFit/>
          </a:bodyPr>
          <a:lstStyle/>
          <a:p>
            <a:pPr defTabSz="684593"/>
            <a:r>
              <a:rPr lang="zh-TW" altLang="en-US" sz="900" b="1" dirty="0">
                <a:solidFill>
                  <a:srgbClr val="0000FF"/>
                </a:solidFill>
                <a:latin typeface="微軟正黑體" pitchFamily="34" charset="-120"/>
                <a:ea typeface="微軟正黑體" pitchFamily="34" charset="-120"/>
              </a:rPr>
              <a:t>時域</a:t>
            </a:r>
            <a:r>
              <a:rPr lang="en-US" altLang="zh-TW" sz="900" b="1" dirty="0">
                <a:solidFill>
                  <a:srgbClr val="0000FF"/>
                </a:solidFill>
                <a:latin typeface="微軟正黑體" pitchFamily="34" charset="-120"/>
                <a:ea typeface="微軟正黑體" pitchFamily="34" charset="-120"/>
              </a:rPr>
              <a:t>+</a:t>
            </a:r>
            <a:r>
              <a:rPr lang="zh-TW" altLang="en-US" sz="900" b="1" dirty="0">
                <a:solidFill>
                  <a:srgbClr val="0000FF"/>
                </a:solidFill>
                <a:latin typeface="微軟正黑體" pitchFamily="34" charset="-120"/>
                <a:ea typeface="微軟正黑體" pitchFamily="34" charset="-120"/>
              </a:rPr>
              <a:t>頻域</a:t>
            </a:r>
            <a:endParaRPr lang="en-US" altLang="zh-TW" sz="900" b="1" dirty="0">
              <a:solidFill>
                <a:srgbClr val="0000FF"/>
              </a:solidFill>
              <a:latin typeface="微軟正黑體" pitchFamily="34" charset="-120"/>
              <a:ea typeface="微軟正黑體" pitchFamily="34" charset="-120"/>
            </a:endParaRPr>
          </a:p>
        </p:txBody>
      </p:sp>
      <p:sp>
        <p:nvSpPr>
          <p:cNvPr id="56" name="文字方塊 55"/>
          <p:cNvSpPr txBox="1"/>
          <p:nvPr/>
        </p:nvSpPr>
        <p:spPr>
          <a:xfrm>
            <a:off x="1540054" y="4037247"/>
            <a:ext cx="1061684" cy="346246"/>
          </a:xfrm>
          <a:prstGeom prst="rect">
            <a:avLst/>
          </a:prstGeom>
          <a:noFill/>
        </p:spPr>
        <p:txBody>
          <a:bodyPr wrap="none" lIns="68475" tIns="34289" rIns="68475" bIns="34289" rtlCol="0">
            <a:spAutoFit/>
          </a:bodyPr>
          <a:lstStyle/>
          <a:p>
            <a:pPr defTabSz="684593"/>
            <a:r>
              <a:rPr lang="zh-TW" altLang="en-US" sz="900" b="1" dirty="0">
                <a:solidFill>
                  <a:srgbClr val="0000FF"/>
                </a:solidFill>
                <a:latin typeface="微軟正黑體" pitchFamily="34" charset="-120"/>
                <a:ea typeface="微軟正黑體" pitchFamily="34" charset="-120"/>
              </a:rPr>
              <a:t>邊緣層</a:t>
            </a:r>
            <a:endParaRPr lang="en-US" altLang="zh-TW" sz="900" b="1" dirty="0">
              <a:solidFill>
                <a:srgbClr val="0000FF"/>
              </a:solidFill>
              <a:latin typeface="微軟正黑體" pitchFamily="34" charset="-120"/>
              <a:ea typeface="微軟正黑體" pitchFamily="34" charset="-120"/>
            </a:endParaRPr>
          </a:p>
          <a:p>
            <a:pPr defTabSz="684593"/>
            <a:r>
              <a:rPr lang="zh-TW" altLang="en-US" sz="900" b="1" dirty="0">
                <a:solidFill>
                  <a:srgbClr val="0000FF"/>
                </a:solidFill>
                <a:latin typeface="微軟正黑體" pitchFamily="34" charset="-120"/>
                <a:ea typeface="微軟正黑體" pitchFamily="34" charset="-120"/>
              </a:rPr>
              <a:t>高頻數據採集方案</a:t>
            </a:r>
            <a:endParaRPr lang="en-US" altLang="zh-TW" sz="900" b="1" dirty="0">
              <a:solidFill>
                <a:srgbClr val="0000FF"/>
              </a:solidFill>
              <a:latin typeface="微軟正黑體" pitchFamily="34" charset="-120"/>
              <a:ea typeface="微軟正黑體" pitchFamily="34" charset="-120"/>
            </a:endParaRPr>
          </a:p>
        </p:txBody>
      </p:sp>
    </p:spTree>
    <p:extLst>
      <p:ext uri="{BB962C8B-B14F-4D97-AF65-F5344CB8AC3E}">
        <p14:creationId xmlns:p14="http://schemas.microsoft.com/office/powerpoint/2010/main" val="62166861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4" name="日期版面配置區 3"/>
          <p:cNvSpPr>
            <a:spLocks noGrp="1"/>
          </p:cNvSpPr>
          <p:nvPr>
            <p:ph type="dt" sz="half" idx="10"/>
          </p:nvPr>
        </p:nvSpPr>
        <p:spPr/>
        <p:txBody>
          <a:bodyPr/>
          <a:lstStyle/>
          <a:p>
            <a:pPr>
              <a:defRPr/>
            </a:pPr>
            <a:fld id="{C61B2075-42B6-4FA9-ADA1-9F3329572F7F}" type="datetime1">
              <a:rPr lang="zh-CN" altLang="en-US" smtClean="0"/>
              <a:pPr>
                <a:defRPr/>
              </a:pPr>
              <a:t>2019/12/30</a:t>
            </a:fld>
            <a:endParaRPr lang="zh-CN" altLang="en-US"/>
          </a:p>
        </p:txBody>
      </p:sp>
      <p:sp>
        <p:nvSpPr>
          <p:cNvPr id="5" name="投影片編號版面配置區 4"/>
          <p:cNvSpPr>
            <a:spLocks noGrp="1"/>
          </p:cNvSpPr>
          <p:nvPr>
            <p:ph type="sldNum" sz="quarter" idx="12"/>
          </p:nvPr>
        </p:nvSpPr>
        <p:spPr/>
        <p:txBody>
          <a:bodyPr/>
          <a:lstStyle/>
          <a:p>
            <a:pPr>
              <a:defRPr/>
            </a:pPr>
            <a:fld id="{1E48E54F-9E99-4E96-9658-2B06D3749AF2}" type="slidenum">
              <a:rPr lang="zh-CN" altLang="en-US" smtClean="0"/>
              <a:pPr>
                <a:defRPr/>
              </a:pPr>
              <a:t>13</a:t>
            </a:fld>
            <a:endParaRPr lang="zh-CN" altLang="en-US"/>
          </a:p>
        </p:txBody>
      </p:sp>
      <p:pic>
        <p:nvPicPr>
          <p:cNvPr id="4403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r="3430"/>
          <a:stretch/>
        </p:blipFill>
        <p:spPr bwMode="auto">
          <a:xfrm>
            <a:off x="35499" y="195486"/>
            <a:ext cx="9105989" cy="47525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矩形 5"/>
          <p:cNvSpPr/>
          <p:nvPr/>
        </p:nvSpPr>
        <p:spPr>
          <a:xfrm>
            <a:off x="467544" y="3939904"/>
            <a:ext cx="6192688" cy="288032"/>
          </a:xfrm>
          <a:prstGeom prst="rect">
            <a:avLst/>
          </a:prstGeom>
          <a:no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392" tIns="45696" rIns="91392" bIns="45696" rtlCol="0" anchor="ctr"/>
          <a:lstStyle/>
          <a:p>
            <a:pPr algn="ctr"/>
            <a:endParaRPr lang="zh-TW" altLang="en-US">
              <a:solidFill>
                <a:prstClr val="white"/>
              </a:solidFill>
            </a:endParaRPr>
          </a:p>
        </p:txBody>
      </p:sp>
    </p:spTree>
    <p:extLst>
      <p:ext uri="{BB962C8B-B14F-4D97-AF65-F5344CB8AC3E}">
        <p14:creationId xmlns:p14="http://schemas.microsoft.com/office/powerpoint/2010/main" val="13653736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1187638" y="1563638"/>
            <a:ext cx="6250688" cy="2677497"/>
          </a:xfrm>
          <a:prstGeom prst="rect">
            <a:avLst/>
          </a:prstGeom>
          <a:noFill/>
        </p:spPr>
        <p:txBody>
          <a:bodyPr wrap="none" lIns="91272" tIns="45636" rIns="91272" bIns="45636" rtlCol="0">
            <a:spAutoFit/>
          </a:bodyPr>
          <a:lstStyle/>
          <a:p>
            <a:pPr marL="457142" indent="-457142">
              <a:buFont typeface="+mj-lt"/>
              <a:buAutoNum type="arabicPeriod"/>
            </a:pPr>
            <a:r>
              <a:rPr lang="en-US" altLang="zh-TW" sz="2400" dirty="0">
                <a:solidFill>
                  <a:prstClr val="black"/>
                </a:solidFill>
                <a:latin typeface="微軟正黑體" pitchFamily="34" charset="-120"/>
                <a:ea typeface="微軟正黑體" pitchFamily="34" charset="-120"/>
              </a:rPr>
              <a:t>FS</a:t>
            </a:r>
            <a:r>
              <a:rPr lang="zh-TW" altLang="en-US" sz="2400" dirty="0">
                <a:solidFill>
                  <a:prstClr val="black"/>
                </a:solidFill>
                <a:latin typeface="微軟正黑體" pitchFamily="34" charset="-120"/>
                <a:ea typeface="微軟正黑體" pitchFamily="34" charset="-120"/>
              </a:rPr>
              <a:t> </a:t>
            </a:r>
            <a:r>
              <a:rPr lang="en-US" altLang="zh-TW" sz="2400" dirty="0">
                <a:solidFill>
                  <a:prstClr val="black"/>
                </a:solidFill>
                <a:latin typeface="微軟正黑體" pitchFamily="34" charset="-120"/>
                <a:ea typeface="微軟正黑體" pitchFamily="34" charset="-120"/>
              </a:rPr>
              <a:t>PHM</a:t>
            </a:r>
            <a:r>
              <a:rPr lang="zh-TW" altLang="en-US" sz="2400" dirty="0">
                <a:solidFill>
                  <a:prstClr val="black"/>
                </a:solidFill>
                <a:latin typeface="微軟正黑體" pitchFamily="34" charset="-120"/>
                <a:ea typeface="微軟正黑體" pitchFamily="34" charset="-120"/>
              </a:rPr>
              <a:t>推動結構與專案彙整</a:t>
            </a:r>
            <a:endParaRPr lang="en-US" altLang="zh-TW" sz="2400" dirty="0">
              <a:solidFill>
                <a:prstClr val="black"/>
              </a:solidFill>
              <a:latin typeface="微軟正黑體" pitchFamily="34" charset="-120"/>
              <a:ea typeface="微軟正黑體" pitchFamily="34" charset="-120"/>
            </a:endParaRPr>
          </a:p>
          <a:p>
            <a:pPr marL="457142" indent="-457142">
              <a:buFont typeface="+mj-lt"/>
              <a:buAutoNum type="arabicPeriod"/>
            </a:pPr>
            <a:r>
              <a:rPr lang="en-US" altLang="zh-TW" sz="2400" dirty="0">
                <a:solidFill>
                  <a:prstClr val="black"/>
                </a:solidFill>
                <a:latin typeface="微軟正黑體" pitchFamily="34" charset="-120"/>
                <a:ea typeface="微軟正黑體" pitchFamily="34" charset="-120"/>
              </a:rPr>
              <a:t>PHM</a:t>
            </a:r>
            <a:r>
              <a:rPr lang="zh-TW" altLang="en-US" sz="2400" dirty="0">
                <a:solidFill>
                  <a:prstClr val="black"/>
                </a:solidFill>
                <a:latin typeface="微軟正黑體" pitchFamily="34" charset="-120"/>
                <a:ea typeface="微軟正黑體" pitchFamily="34" charset="-120"/>
              </a:rPr>
              <a:t>建置藍圖－功能流程圖</a:t>
            </a:r>
            <a:endParaRPr lang="en-US" altLang="zh-TW" sz="2400" dirty="0">
              <a:solidFill>
                <a:prstClr val="black"/>
              </a:solidFill>
              <a:latin typeface="微軟正黑體" pitchFamily="34" charset="-120"/>
              <a:ea typeface="微軟正黑體" pitchFamily="34" charset="-120"/>
            </a:endParaRPr>
          </a:p>
          <a:p>
            <a:pPr marL="457142" indent="-457142">
              <a:buFont typeface="+mj-lt"/>
              <a:buAutoNum type="arabicPeriod"/>
            </a:pPr>
            <a:r>
              <a:rPr lang="en-US" altLang="zh-TW" sz="2400" dirty="0">
                <a:solidFill>
                  <a:srgbClr val="0000FF"/>
                </a:solidFill>
                <a:latin typeface="微軟正黑體" pitchFamily="34" charset="-120"/>
                <a:ea typeface="微軟正黑體" pitchFamily="34" charset="-120"/>
              </a:rPr>
              <a:t>IT</a:t>
            </a:r>
            <a:r>
              <a:rPr lang="zh-TW" altLang="en-US" sz="2400" dirty="0">
                <a:solidFill>
                  <a:srgbClr val="0000FF"/>
                </a:solidFill>
                <a:latin typeface="微軟正黑體" pitchFamily="34" charset="-120"/>
                <a:ea typeface="微軟正黑體" pitchFamily="34" charset="-120"/>
              </a:rPr>
              <a:t>神經網路－資訊架構圖</a:t>
            </a:r>
            <a:endParaRPr lang="en-US" altLang="zh-TW" sz="2400" dirty="0">
              <a:solidFill>
                <a:srgbClr val="0000FF"/>
              </a:solidFill>
              <a:latin typeface="微軟正黑體" pitchFamily="34" charset="-120"/>
              <a:ea typeface="微軟正黑體" pitchFamily="34" charset="-120"/>
            </a:endParaRPr>
          </a:p>
          <a:p>
            <a:pPr marL="457142" indent="-457142">
              <a:buFont typeface="+mj-lt"/>
              <a:buAutoNum type="arabicPeriod"/>
            </a:pPr>
            <a:r>
              <a:rPr lang="en-US" altLang="zh-TW" sz="2400" dirty="0">
                <a:solidFill>
                  <a:prstClr val="black"/>
                </a:solidFill>
                <a:latin typeface="微軟正黑體" pitchFamily="34" charset="-120"/>
                <a:ea typeface="微軟正黑體" pitchFamily="34" charset="-120"/>
              </a:rPr>
              <a:t>Edge</a:t>
            </a:r>
            <a:r>
              <a:rPr lang="zh-TW" altLang="en-US" sz="2400" dirty="0">
                <a:solidFill>
                  <a:prstClr val="black"/>
                </a:solidFill>
                <a:latin typeface="微軟正黑體" pitchFamily="34" charset="-120"/>
                <a:ea typeface="微軟正黑體" pitchFamily="34" charset="-120"/>
              </a:rPr>
              <a:t>、</a:t>
            </a:r>
            <a:r>
              <a:rPr lang="en-US" altLang="zh-TW" sz="2400" dirty="0">
                <a:solidFill>
                  <a:prstClr val="black"/>
                </a:solidFill>
                <a:latin typeface="微軟正黑體" pitchFamily="34" charset="-120"/>
                <a:ea typeface="微軟正黑體" pitchFamily="34" charset="-120"/>
              </a:rPr>
              <a:t>IaaS</a:t>
            </a:r>
            <a:r>
              <a:rPr lang="zh-TW" altLang="en-US" sz="2400" dirty="0">
                <a:solidFill>
                  <a:prstClr val="black"/>
                </a:solidFill>
                <a:latin typeface="微軟正黑體" pitchFamily="34" charset="-120"/>
                <a:ea typeface="微軟正黑體" pitchFamily="34" charset="-120"/>
              </a:rPr>
              <a:t>－高頻數據採集標準架構</a:t>
            </a:r>
            <a:endParaRPr lang="en-US" altLang="zh-TW" sz="2400" dirty="0">
              <a:solidFill>
                <a:prstClr val="black"/>
              </a:solidFill>
              <a:latin typeface="微軟正黑體" pitchFamily="34" charset="-120"/>
              <a:ea typeface="微軟正黑體" pitchFamily="34" charset="-120"/>
            </a:endParaRPr>
          </a:p>
          <a:p>
            <a:pPr marL="457142" indent="-457142">
              <a:buFont typeface="+mj-lt"/>
              <a:buAutoNum type="arabicPeriod"/>
            </a:pPr>
            <a:r>
              <a:rPr lang="en-US" altLang="zh-TW" sz="2400" dirty="0">
                <a:solidFill>
                  <a:prstClr val="black"/>
                </a:solidFill>
                <a:latin typeface="微軟正黑體" pitchFamily="34" charset="-120"/>
                <a:ea typeface="微軟正黑體" pitchFamily="34" charset="-120"/>
              </a:rPr>
              <a:t>PaaS</a:t>
            </a:r>
            <a:r>
              <a:rPr lang="zh-TW" altLang="en-US" sz="2400" dirty="0">
                <a:solidFill>
                  <a:prstClr val="black"/>
                </a:solidFill>
                <a:latin typeface="微軟正黑體" pitchFamily="34" charset="-120"/>
                <a:ea typeface="微軟正黑體" pitchFamily="34" charset="-120"/>
              </a:rPr>
              <a:t>、</a:t>
            </a:r>
            <a:r>
              <a:rPr lang="en-US" altLang="zh-TW" sz="2400" dirty="0">
                <a:solidFill>
                  <a:prstClr val="black"/>
                </a:solidFill>
                <a:latin typeface="微軟正黑體" pitchFamily="34" charset="-120"/>
                <a:ea typeface="微軟正黑體" pitchFamily="34" charset="-120"/>
              </a:rPr>
              <a:t>SaaS</a:t>
            </a:r>
            <a:r>
              <a:rPr lang="zh-TW" altLang="en-US" sz="2400" dirty="0">
                <a:solidFill>
                  <a:prstClr val="black"/>
                </a:solidFill>
                <a:latin typeface="微軟正黑體" pitchFamily="34" charset="-120"/>
                <a:ea typeface="微軟正黑體" pitchFamily="34" charset="-120"/>
              </a:rPr>
              <a:t>－</a:t>
            </a:r>
            <a:r>
              <a:rPr lang="en-US" altLang="zh-TW" sz="2400" dirty="0">
                <a:solidFill>
                  <a:prstClr val="black"/>
                </a:solidFill>
                <a:latin typeface="微軟正黑體" pitchFamily="34" charset="-120"/>
                <a:ea typeface="微軟正黑體" pitchFamily="34" charset="-120"/>
              </a:rPr>
              <a:t>PHM</a:t>
            </a:r>
            <a:r>
              <a:rPr lang="zh-TW" altLang="en-US" sz="2400" dirty="0">
                <a:solidFill>
                  <a:prstClr val="black"/>
                </a:solidFill>
                <a:latin typeface="微軟正黑體" pitchFamily="34" charset="-120"/>
                <a:ea typeface="微軟正黑體" pitchFamily="34" charset="-120"/>
              </a:rPr>
              <a:t>微服務化</a:t>
            </a:r>
            <a:r>
              <a:rPr lang="en-US" altLang="zh-TW" sz="2400" dirty="0">
                <a:solidFill>
                  <a:prstClr val="black"/>
                </a:solidFill>
                <a:latin typeface="微軟正黑體" pitchFamily="34" charset="-120"/>
                <a:ea typeface="微軟正黑體" pitchFamily="34" charset="-120"/>
              </a:rPr>
              <a:t>/</a:t>
            </a:r>
            <a:r>
              <a:rPr lang="zh-TW" altLang="en-US" sz="2400" dirty="0">
                <a:solidFill>
                  <a:prstClr val="black"/>
                </a:solidFill>
                <a:latin typeface="微軟正黑體" pitchFamily="34" charset="-120"/>
                <a:ea typeface="微軟正黑體" pitchFamily="34" charset="-120"/>
              </a:rPr>
              <a:t>共用服務化</a:t>
            </a:r>
            <a:endParaRPr lang="en-US" altLang="zh-TW" sz="2400" dirty="0">
              <a:solidFill>
                <a:prstClr val="black"/>
              </a:solidFill>
              <a:latin typeface="微軟正黑體" pitchFamily="34" charset="-120"/>
              <a:ea typeface="微軟正黑體" pitchFamily="34" charset="-120"/>
            </a:endParaRPr>
          </a:p>
          <a:p>
            <a:pPr marL="457142" indent="-457142">
              <a:buFont typeface="+mj-lt"/>
              <a:buAutoNum type="arabicPeriod"/>
            </a:pPr>
            <a:r>
              <a:rPr lang="en-US" altLang="zh-TW" sz="2400" dirty="0">
                <a:solidFill>
                  <a:prstClr val="black"/>
                </a:solidFill>
                <a:latin typeface="微軟正黑體" pitchFamily="34" charset="-120"/>
                <a:ea typeface="微軟正黑體" pitchFamily="34" charset="-120"/>
              </a:rPr>
              <a:t>Milestone</a:t>
            </a:r>
          </a:p>
          <a:p>
            <a:pPr marL="457142" indent="-457142">
              <a:buFont typeface="+mj-lt"/>
              <a:buAutoNum type="arabicPeriod"/>
            </a:pPr>
            <a:r>
              <a:rPr lang="zh-TW" altLang="en-US" sz="2400" dirty="0">
                <a:latin typeface="微軟正黑體" pitchFamily="34" charset="-120"/>
                <a:ea typeface="微軟正黑體" pitchFamily="34" charset="-120"/>
              </a:rPr>
              <a:t>影像</a:t>
            </a:r>
            <a:r>
              <a:rPr lang="en-US" altLang="zh-TW" sz="2400" dirty="0">
                <a:latin typeface="微軟正黑體" pitchFamily="34" charset="-120"/>
                <a:ea typeface="微軟正黑體" pitchFamily="34" charset="-120"/>
              </a:rPr>
              <a:t>AI</a:t>
            </a:r>
            <a:r>
              <a:rPr lang="zh-TW" altLang="en-US" sz="2400" dirty="0">
                <a:latin typeface="微軟正黑體" pitchFamily="34" charset="-120"/>
                <a:ea typeface="微軟正黑體" pitchFamily="34" charset="-120"/>
              </a:rPr>
              <a:t>到數據</a:t>
            </a:r>
            <a:r>
              <a:rPr lang="en-US" altLang="zh-TW" sz="2400" dirty="0">
                <a:latin typeface="微軟正黑體" pitchFamily="34" charset="-120"/>
                <a:ea typeface="微軟正黑體" pitchFamily="34" charset="-120"/>
              </a:rPr>
              <a:t>AI</a:t>
            </a:r>
            <a:r>
              <a:rPr lang="zh-TW" altLang="en-US" sz="2400" dirty="0">
                <a:latin typeface="微軟正黑體" pitchFamily="34" charset="-120"/>
                <a:ea typeface="微軟正黑體" pitchFamily="34" charset="-120"/>
              </a:rPr>
              <a:t>：</a:t>
            </a:r>
            <a:r>
              <a:rPr lang="en-US" altLang="zh-TW" sz="2400" dirty="0">
                <a:latin typeface="微軟正黑體" pitchFamily="34" charset="-120"/>
                <a:ea typeface="微軟正黑體" pitchFamily="34" charset="-120"/>
              </a:rPr>
              <a:t>LSTM</a:t>
            </a:r>
            <a:endParaRPr lang="zh-TW" altLang="en-US" sz="2400" dirty="0">
              <a:latin typeface="微軟正黑體" pitchFamily="34" charset="-120"/>
              <a:ea typeface="微軟正黑體" pitchFamily="34" charset="-120"/>
            </a:endParaRPr>
          </a:p>
        </p:txBody>
      </p:sp>
      <p:sp>
        <p:nvSpPr>
          <p:cNvPr id="7" name="文字方塊 6"/>
          <p:cNvSpPr txBox="1"/>
          <p:nvPr/>
        </p:nvSpPr>
        <p:spPr>
          <a:xfrm>
            <a:off x="2195737" y="411512"/>
            <a:ext cx="4608512" cy="830997"/>
          </a:xfrm>
          <a:prstGeom prst="rect">
            <a:avLst/>
          </a:prstGeom>
          <a:noFill/>
        </p:spPr>
        <p:txBody>
          <a:bodyPr wrap="square" lIns="91272" tIns="45636" rIns="91272" bIns="45636" rtlCol="0">
            <a:spAutoFit/>
          </a:bodyPr>
          <a:lstStyle/>
          <a:p>
            <a:pPr algn="ctr"/>
            <a:r>
              <a:rPr lang="en-US" altLang="zh-TW" sz="4800" dirty="0">
                <a:solidFill>
                  <a:prstClr val="black"/>
                </a:solidFill>
              </a:rPr>
              <a:t>Agenda</a:t>
            </a:r>
            <a:endParaRPr lang="zh-TW" altLang="en-US" sz="4800" dirty="0">
              <a:solidFill>
                <a:prstClr val="black"/>
              </a:solidFill>
            </a:endParaRPr>
          </a:p>
        </p:txBody>
      </p:sp>
    </p:spTree>
    <p:extLst>
      <p:ext uri="{BB962C8B-B14F-4D97-AF65-F5344CB8AC3E}">
        <p14:creationId xmlns:p14="http://schemas.microsoft.com/office/powerpoint/2010/main" val="14471629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7" name="直線接點 316"/>
          <p:cNvCxnSpPr/>
          <p:nvPr/>
        </p:nvCxnSpPr>
        <p:spPr>
          <a:xfrm>
            <a:off x="3407773" y="2982975"/>
            <a:ext cx="624194" cy="0"/>
          </a:xfrm>
          <a:prstGeom prst="line">
            <a:avLst/>
          </a:prstGeom>
          <a:ln>
            <a:solidFill>
              <a:schemeClr val="bg1"/>
            </a:solidFill>
          </a:ln>
          <a:effectLst>
            <a:glow rad="101600">
              <a:schemeClr val="accent1">
                <a:satMod val="175000"/>
                <a:alpha val="40000"/>
              </a:schemeClr>
            </a:glow>
            <a:outerShdw blurRad="40000" dist="20000" dir="5400000"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sp>
        <p:nvSpPr>
          <p:cNvPr id="268" name="矩形 267"/>
          <p:cNvSpPr/>
          <p:nvPr/>
        </p:nvSpPr>
        <p:spPr>
          <a:xfrm>
            <a:off x="4910127" y="597080"/>
            <a:ext cx="3930990" cy="647070"/>
          </a:xfrm>
          <a:prstGeom prst="rect">
            <a:avLst/>
          </a:prstGeom>
          <a:solidFill>
            <a:schemeClr val="accent6">
              <a:lumMod val="20000"/>
              <a:lumOff val="80000"/>
            </a:schemeClr>
          </a:solidFill>
        </p:spPr>
        <p:style>
          <a:lnRef idx="1">
            <a:schemeClr val="accent1"/>
          </a:lnRef>
          <a:fillRef idx="3">
            <a:schemeClr val="accent1"/>
          </a:fillRef>
          <a:effectRef idx="2">
            <a:schemeClr val="accent1"/>
          </a:effectRef>
          <a:fontRef idx="minor">
            <a:schemeClr val="lt1"/>
          </a:fontRef>
        </p:style>
        <p:txBody>
          <a:bodyPr lIns="68540" tIns="34289" rIns="68540" bIns="34289" rtlCol="0" anchor="ctr"/>
          <a:lstStyle/>
          <a:p>
            <a:pPr algn="ctr" defTabSz="685154"/>
            <a:endParaRPr lang="zh-TW" altLang="en-US" sz="1400">
              <a:solidFill>
                <a:prstClr val="white"/>
              </a:solidFill>
            </a:endParaRPr>
          </a:p>
        </p:txBody>
      </p:sp>
      <p:sp>
        <p:nvSpPr>
          <p:cNvPr id="267" name="矩形 266"/>
          <p:cNvSpPr/>
          <p:nvPr/>
        </p:nvSpPr>
        <p:spPr>
          <a:xfrm>
            <a:off x="4910127" y="1321292"/>
            <a:ext cx="3930990" cy="2311782"/>
          </a:xfrm>
          <a:prstGeom prst="rect">
            <a:avLst/>
          </a:prstGeom>
          <a:noFill/>
          <a:ln w="28575">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68540" tIns="34289" rIns="68540" bIns="34289" anchor="ctr"/>
          <a:lstStyle/>
          <a:p>
            <a:pPr algn="ctr" defTabSz="342659" fontAlgn="base">
              <a:spcBef>
                <a:spcPct val="0"/>
              </a:spcBef>
              <a:spcAft>
                <a:spcPct val="0"/>
              </a:spcAft>
              <a:defRPr/>
            </a:pPr>
            <a:endParaRPr kumimoji="1" lang="zh-TW" altLang="en-US" sz="1400">
              <a:solidFill>
                <a:prstClr val="white"/>
              </a:solidFill>
            </a:endParaRPr>
          </a:p>
        </p:txBody>
      </p:sp>
      <p:sp>
        <p:nvSpPr>
          <p:cNvPr id="294" name="矩形 293"/>
          <p:cNvSpPr/>
          <p:nvPr/>
        </p:nvSpPr>
        <p:spPr>
          <a:xfrm>
            <a:off x="692342" y="3729780"/>
            <a:ext cx="8148793" cy="1250284"/>
          </a:xfrm>
          <a:prstGeom prst="rect">
            <a:avLst/>
          </a:prstGeom>
          <a:solidFill>
            <a:schemeClr val="bg1"/>
          </a:solidFill>
          <a:ln w="38100">
            <a:solidFill>
              <a:schemeClr val="accent3">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68540" tIns="34289" rIns="68540" bIns="34289" anchor="ctr"/>
          <a:lstStyle/>
          <a:p>
            <a:pPr algn="ctr" defTabSz="342659" fontAlgn="base">
              <a:spcBef>
                <a:spcPct val="0"/>
              </a:spcBef>
              <a:spcAft>
                <a:spcPct val="0"/>
              </a:spcAft>
              <a:defRPr/>
            </a:pPr>
            <a:endParaRPr kumimoji="1" lang="zh-TW" altLang="en-US" sz="1400">
              <a:solidFill>
                <a:prstClr val="white"/>
              </a:solidFill>
            </a:endParaRPr>
          </a:p>
        </p:txBody>
      </p:sp>
      <p:sp>
        <p:nvSpPr>
          <p:cNvPr id="3083" name="标题 1"/>
          <p:cNvSpPr>
            <a:spLocks noGrp="1"/>
          </p:cNvSpPr>
          <p:nvPr>
            <p:ph type="title"/>
          </p:nvPr>
        </p:nvSpPr>
        <p:spPr>
          <a:xfrm>
            <a:off x="1" y="2"/>
            <a:ext cx="9126500" cy="428625"/>
          </a:xfrm>
        </p:spPr>
        <p:txBody>
          <a:bodyPr/>
          <a:lstStyle/>
          <a:p>
            <a:pPr eaLnBrk="1" hangingPunct="1"/>
            <a:r>
              <a:rPr lang="en-US" altLang="zh-TW" sz="1800" b="1" dirty="0">
                <a:latin typeface="微軟正黑體" pitchFamily="34" charset="-120"/>
                <a:ea typeface="微軟正黑體" pitchFamily="34" charset="-120"/>
              </a:rPr>
              <a:t> PHM</a:t>
            </a:r>
            <a:r>
              <a:rPr lang="zh-TW" altLang="en-US" sz="1800" b="1" dirty="0">
                <a:latin typeface="微軟正黑體" pitchFamily="34" charset="-120"/>
                <a:ea typeface="微軟正黑體" pitchFamily="34" charset="-120"/>
              </a:rPr>
              <a:t>資訊架構規劃藍圖</a:t>
            </a:r>
            <a:endParaRPr lang="en-US" altLang="zh-TW" sz="1400" b="1" dirty="0">
              <a:latin typeface="微軟正黑體" pitchFamily="34" charset="-120"/>
              <a:ea typeface="微軟正黑體" pitchFamily="34" charset="-120"/>
            </a:endParaRPr>
          </a:p>
        </p:txBody>
      </p:sp>
      <p:sp>
        <p:nvSpPr>
          <p:cNvPr id="84" name="矩形 83"/>
          <p:cNvSpPr/>
          <p:nvPr/>
        </p:nvSpPr>
        <p:spPr>
          <a:xfrm>
            <a:off x="23577" y="1514515"/>
            <a:ext cx="657748" cy="378203"/>
          </a:xfrm>
          <a:prstGeom prst="rect">
            <a:avLst/>
          </a:prstGeom>
          <a:solidFill>
            <a:schemeClr val="accent1">
              <a:lumMod val="20000"/>
              <a:lumOff val="80000"/>
            </a:schemeClr>
          </a:solidFill>
          <a:ln>
            <a:noFill/>
          </a:ln>
        </p:spPr>
        <p:style>
          <a:lnRef idx="1">
            <a:schemeClr val="accent6"/>
          </a:lnRef>
          <a:fillRef idx="2">
            <a:schemeClr val="accent6"/>
          </a:fillRef>
          <a:effectRef idx="1">
            <a:schemeClr val="accent6"/>
          </a:effectRef>
          <a:fontRef idx="minor">
            <a:schemeClr val="dk1"/>
          </a:fontRef>
        </p:style>
        <p:txBody>
          <a:bodyPr lIns="68540" tIns="34289" rIns="68540" bIns="34289" rtlCol="0" anchor="ctr"/>
          <a:lstStyle/>
          <a:p>
            <a:pPr algn="ctr" defTabSz="342659" fontAlgn="base">
              <a:spcBef>
                <a:spcPct val="0"/>
              </a:spcBef>
              <a:spcAft>
                <a:spcPct val="0"/>
              </a:spcAft>
            </a:pPr>
            <a:r>
              <a:rPr kumimoji="1" lang="en-US" altLang="zh-TW" sz="1500" b="1" dirty="0">
                <a:solidFill>
                  <a:prstClr val="black"/>
                </a:solidFill>
              </a:rPr>
              <a:t>PaaS</a:t>
            </a:r>
            <a:endParaRPr kumimoji="1" lang="zh-TW" altLang="en-US" sz="1500" b="1" dirty="0">
              <a:solidFill>
                <a:prstClr val="black"/>
              </a:solidFill>
            </a:endParaRPr>
          </a:p>
        </p:txBody>
      </p:sp>
      <p:sp>
        <p:nvSpPr>
          <p:cNvPr id="85" name="矩形 84"/>
          <p:cNvSpPr/>
          <p:nvPr/>
        </p:nvSpPr>
        <p:spPr>
          <a:xfrm>
            <a:off x="10847" y="2589251"/>
            <a:ext cx="670476" cy="378203"/>
          </a:xfrm>
          <a:prstGeom prst="rect">
            <a:avLst/>
          </a:prstGeom>
          <a:noFill/>
          <a:ln w="19050">
            <a:solidFill>
              <a:schemeClr val="bg1">
                <a:lumMod val="75000"/>
              </a:schemeClr>
            </a:solidFill>
            <a:prstDash val="solid"/>
          </a:ln>
        </p:spPr>
        <p:style>
          <a:lnRef idx="1">
            <a:schemeClr val="accent6"/>
          </a:lnRef>
          <a:fillRef idx="2">
            <a:schemeClr val="accent6"/>
          </a:fillRef>
          <a:effectRef idx="1">
            <a:schemeClr val="accent6"/>
          </a:effectRef>
          <a:fontRef idx="minor">
            <a:schemeClr val="dk1"/>
          </a:fontRef>
        </p:style>
        <p:txBody>
          <a:bodyPr lIns="68540" tIns="34289" rIns="68540" bIns="34289" rtlCol="0" anchor="ctr"/>
          <a:lstStyle/>
          <a:p>
            <a:pPr algn="ctr" defTabSz="342659" fontAlgn="base">
              <a:spcBef>
                <a:spcPct val="0"/>
              </a:spcBef>
              <a:spcAft>
                <a:spcPct val="0"/>
              </a:spcAft>
            </a:pPr>
            <a:r>
              <a:rPr kumimoji="1" lang="en-US" altLang="zh-TW" sz="1500" b="1" dirty="0">
                <a:solidFill>
                  <a:prstClr val="black"/>
                </a:solidFill>
              </a:rPr>
              <a:t>IaaS</a:t>
            </a:r>
            <a:endParaRPr kumimoji="1" lang="zh-TW" altLang="en-US" sz="1500" b="1" dirty="0">
              <a:solidFill>
                <a:prstClr val="black"/>
              </a:solidFill>
            </a:endParaRPr>
          </a:p>
        </p:txBody>
      </p:sp>
      <p:sp>
        <p:nvSpPr>
          <p:cNvPr id="86" name="矩形 85"/>
          <p:cNvSpPr/>
          <p:nvPr/>
        </p:nvSpPr>
        <p:spPr>
          <a:xfrm>
            <a:off x="11557" y="4228106"/>
            <a:ext cx="695348" cy="378000"/>
          </a:xfrm>
          <a:prstGeom prst="rect">
            <a:avLst/>
          </a:prstGeom>
          <a:noFill/>
          <a:ln w="28575">
            <a:solidFill>
              <a:schemeClr val="accent3">
                <a:lumMod val="60000"/>
                <a:lumOff val="40000"/>
              </a:schemeClr>
            </a:solidFill>
            <a:prstDash val="solid"/>
          </a:ln>
        </p:spPr>
        <p:style>
          <a:lnRef idx="1">
            <a:schemeClr val="accent1"/>
          </a:lnRef>
          <a:fillRef idx="3">
            <a:schemeClr val="accent1"/>
          </a:fillRef>
          <a:effectRef idx="2">
            <a:schemeClr val="accent1"/>
          </a:effectRef>
          <a:fontRef idx="minor">
            <a:schemeClr val="lt1"/>
          </a:fontRef>
        </p:style>
        <p:txBody>
          <a:bodyPr lIns="68540" tIns="34289" rIns="68540" bIns="34289" rtlCol="0" anchor="ctr"/>
          <a:lstStyle/>
          <a:p>
            <a:pPr algn="ctr" defTabSz="342659" fontAlgn="base">
              <a:spcBef>
                <a:spcPct val="0"/>
              </a:spcBef>
              <a:spcAft>
                <a:spcPct val="0"/>
              </a:spcAft>
            </a:pPr>
            <a:r>
              <a:rPr kumimoji="1" lang="zh-TW" altLang="en-US" sz="900" dirty="0">
                <a:solidFill>
                  <a:srgbClr val="9BBB59">
                    <a:lumMod val="50000"/>
                  </a:srgbClr>
                </a:solidFill>
                <a:latin typeface="微軟正黑體" pitchFamily="34" charset="-120"/>
                <a:ea typeface="微軟正黑體" pitchFamily="34" charset="-120"/>
              </a:rPr>
              <a:t>核心層</a:t>
            </a:r>
          </a:p>
        </p:txBody>
      </p:sp>
      <p:sp>
        <p:nvSpPr>
          <p:cNvPr id="88" name="矩形 87"/>
          <p:cNvSpPr/>
          <p:nvPr/>
        </p:nvSpPr>
        <p:spPr>
          <a:xfrm>
            <a:off x="694872" y="1316258"/>
            <a:ext cx="4079153" cy="2311782"/>
          </a:xfrm>
          <a:prstGeom prst="rect">
            <a:avLst/>
          </a:prstGeom>
          <a:noFill/>
          <a:ln w="28575">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68540" tIns="34289" rIns="68540" bIns="34289" anchor="ctr"/>
          <a:lstStyle/>
          <a:p>
            <a:pPr algn="ctr" defTabSz="342659" fontAlgn="base">
              <a:spcBef>
                <a:spcPct val="0"/>
              </a:spcBef>
              <a:spcAft>
                <a:spcPct val="0"/>
              </a:spcAft>
              <a:defRPr/>
            </a:pPr>
            <a:endParaRPr kumimoji="1" lang="zh-TW" altLang="en-US" sz="1400">
              <a:solidFill>
                <a:prstClr val="white"/>
              </a:solidFill>
            </a:endParaRPr>
          </a:p>
        </p:txBody>
      </p:sp>
      <p:sp>
        <p:nvSpPr>
          <p:cNvPr id="142" name="文字方塊 141"/>
          <p:cNvSpPr txBox="1"/>
          <p:nvPr/>
        </p:nvSpPr>
        <p:spPr>
          <a:xfrm>
            <a:off x="9578918" y="491841"/>
            <a:ext cx="1976603" cy="2227532"/>
          </a:xfrm>
          <a:prstGeom prst="rect">
            <a:avLst/>
          </a:prstGeom>
          <a:noFill/>
          <a:effectLst>
            <a:outerShdw blurRad="50800" dist="38100" dir="2700000" algn="tl" rotWithShape="0">
              <a:prstClr val="black">
                <a:alpha val="40000"/>
              </a:prstClr>
            </a:outerShdw>
          </a:effectLst>
        </p:spPr>
        <p:style>
          <a:lnRef idx="0">
            <a:scrgbClr r="0" g="0" b="0"/>
          </a:lnRef>
          <a:fillRef idx="1002">
            <a:schemeClr val="lt2"/>
          </a:fillRef>
          <a:effectRef idx="0">
            <a:scrgbClr r="0" g="0" b="0"/>
          </a:effectRef>
          <a:fontRef idx="major"/>
        </p:style>
        <p:txBody>
          <a:bodyPr wrap="square" lIns="68540" tIns="34289" rIns="68540" bIns="34289" rtlCol="0">
            <a:spAutoFit/>
          </a:bodyPr>
          <a:lstStyle/>
          <a:p>
            <a:pPr marL="257012" indent="-257012" defTabSz="342659" fontAlgn="base">
              <a:spcBef>
                <a:spcPct val="0"/>
              </a:spcBef>
              <a:spcAft>
                <a:spcPct val="0"/>
              </a:spcAft>
            </a:pPr>
            <a:r>
              <a:rPr kumimoji="1" lang="zh-TW" altLang="en-US" sz="800" dirty="0">
                <a:solidFill>
                  <a:prstClr val="black"/>
                </a:solidFill>
                <a:ea typeface="微軟正黑體" pitchFamily="34" charset="-120"/>
              </a:rPr>
              <a:t>每個</a:t>
            </a:r>
            <a:r>
              <a:rPr kumimoji="1" lang="en-US" altLang="zh-TW" sz="800" dirty="0">
                <a:solidFill>
                  <a:prstClr val="black"/>
                </a:solidFill>
                <a:ea typeface="微軟正黑體" pitchFamily="34" charset="-120"/>
              </a:rPr>
              <a:t>layer</a:t>
            </a:r>
            <a:r>
              <a:rPr kumimoji="1" lang="zh-TW" altLang="en-US" sz="800" dirty="0">
                <a:solidFill>
                  <a:prstClr val="black"/>
                </a:solidFill>
                <a:ea typeface="微軟正黑體" pitchFamily="34" charset="-120"/>
              </a:rPr>
              <a:t>目的及功能</a:t>
            </a:r>
            <a:endParaRPr kumimoji="1" lang="en-US" altLang="zh-TW" sz="800" dirty="0">
              <a:solidFill>
                <a:prstClr val="black"/>
              </a:solidFill>
              <a:ea typeface="微軟正黑體" pitchFamily="34" charset="-120"/>
            </a:endParaRPr>
          </a:p>
          <a:p>
            <a:pPr marL="257012" indent="-257012" defTabSz="342659" fontAlgn="base">
              <a:spcBef>
                <a:spcPct val="0"/>
              </a:spcBef>
              <a:spcAft>
                <a:spcPct val="0"/>
              </a:spcAft>
            </a:pPr>
            <a:endParaRPr kumimoji="1" lang="en-US" altLang="zh-TW" sz="800" dirty="0">
              <a:solidFill>
                <a:prstClr val="black"/>
              </a:solidFill>
              <a:ea typeface="微軟正黑體" pitchFamily="34" charset="-120"/>
            </a:endParaRPr>
          </a:p>
          <a:p>
            <a:pPr marL="257012" indent="-257012" defTabSz="342659" fontAlgn="base">
              <a:spcBef>
                <a:spcPct val="0"/>
              </a:spcBef>
              <a:spcAft>
                <a:spcPct val="0"/>
              </a:spcAft>
            </a:pPr>
            <a:r>
              <a:rPr kumimoji="1" lang="en-US" altLang="zh-TW" sz="800" dirty="0">
                <a:solidFill>
                  <a:prstClr val="black"/>
                </a:solidFill>
                <a:ea typeface="微軟正黑體" pitchFamily="34" charset="-120"/>
              </a:rPr>
              <a:t>a.</a:t>
            </a:r>
            <a:r>
              <a:rPr kumimoji="1" lang="zh-TW" altLang="en-US" sz="800" dirty="0">
                <a:solidFill>
                  <a:prstClr val="black"/>
                </a:solidFill>
                <a:ea typeface="微軟正黑體" pitchFamily="34" charset="-120"/>
              </a:rPr>
              <a:t>收集什麼資料</a:t>
            </a:r>
            <a:endParaRPr kumimoji="1" lang="en-US" altLang="zh-TW" sz="800" dirty="0">
              <a:solidFill>
                <a:srgbClr val="7030A0"/>
              </a:solidFill>
              <a:ea typeface="微軟正黑體" pitchFamily="34" charset="-120"/>
            </a:endParaRPr>
          </a:p>
          <a:p>
            <a:pPr marL="257012" indent="-257012" defTabSz="342659" fontAlgn="base">
              <a:spcBef>
                <a:spcPct val="0"/>
              </a:spcBef>
              <a:spcAft>
                <a:spcPct val="0"/>
              </a:spcAft>
            </a:pPr>
            <a:endParaRPr kumimoji="1" lang="en-US" altLang="zh-TW" sz="800" dirty="0">
              <a:solidFill>
                <a:prstClr val="black"/>
              </a:solidFill>
              <a:ea typeface="微軟正黑體" pitchFamily="34" charset="-120"/>
            </a:endParaRPr>
          </a:p>
          <a:p>
            <a:pPr marL="257012" indent="-257012" defTabSz="342659" fontAlgn="base">
              <a:spcBef>
                <a:spcPct val="0"/>
              </a:spcBef>
              <a:spcAft>
                <a:spcPct val="0"/>
              </a:spcAft>
            </a:pPr>
            <a:endParaRPr kumimoji="1" lang="en-US" altLang="zh-TW" sz="800" dirty="0">
              <a:solidFill>
                <a:prstClr val="black"/>
              </a:solidFill>
              <a:ea typeface="微軟正黑體" pitchFamily="34" charset="-120"/>
            </a:endParaRPr>
          </a:p>
          <a:p>
            <a:pPr marL="257012" indent="-257012" defTabSz="342659" fontAlgn="base">
              <a:spcBef>
                <a:spcPct val="0"/>
              </a:spcBef>
              <a:spcAft>
                <a:spcPct val="0"/>
              </a:spcAft>
            </a:pPr>
            <a:r>
              <a:rPr kumimoji="1" lang="en-US" altLang="zh-TW" sz="800" dirty="0">
                <a:solidFill>
                  <a:prstClr val="black"/>
                </a:solidFill>
                <a:ea typeface="微軟正黑體" pitchFamily="34" charset="-120"/>
              </a:rPr>
              <a:t>  </a:t>
            </a:r>
          </a:p>
          <a:p>
            <a:pPr marL="257012" indent="-257012" defTabSz="342659" fontAlgn="base">
              <a:spcBef>
                <a:spcPct val="0"/>
              </a:spcBef>
              <a:spcAft>
                <a:spcPct val="0"/>
              </a:spcAft>
            </a:pPr>
            <a:r>
              <a:rPr kumimoji="1" lang="en-US" altLang="zh-TW" sz="800" dirty="0">
                <a:solidFill>
                  <a:prstClr val="black"/>
                </a:solidFill>
                <a:ea typeface="微軟正黑體" pitchFamily="34" charset="-120"/>
              </a:rPr>
              <a:t>b.</a:t>
            </a:r>
            <a:r>
              <a:rPr kumimoji="1" lang="zh-TW" altLang="en-US" sz="800" dirty="0">
                <a:solidFill>
                  <a:prstClr val="black"/>
                </a:solidFill>
                <a:ea typeface="微軟正黑體" pitchFamily="34" charset="-120"/>
              </a:rPr>
              <a:t>對這些資料做什麼運算</a:t>
            </a:r>
            <a:endParaRPr kumimoji="1" lang="en-US" altLang="zh-TW" sz="800" dirty="0">
              <a:solidFill>
                <a:prstClr val="black"/>
              </a:solidFill>
              <a:ea typeface="微軟正黑體" pitchFamily="34" charset="-120"/>
            </a:endParaRPr>
          </a:p>
          <a:p>
            <a:pPr marL="257012" indent="-257012" defTabSz="342659" fontAlgn="base">
              <a:spcBef>
                <a:spcPct val="0"/>
              </a:spcBef>
              <a:spcAft>
                <a:spcPct val="0"/>
              </a:spcAft>
            </a:pPr>
            <a:endParaRPr kumimoji="1" lang="en-US" altLang="zh-TW" sz="800" dirty="0">
              <a:solidFill>
                <a:prstClr val="black"/>
              </a:solidFill>
              <a:ea typeface="微軟正黑體" pitchFamily="34" charset="-120"/>
            </a:endParaRPr>
          </a:p>
          <a:p>
            <a:pPr marL="257012" indent="-257012" defTabSz="342659" fontAlgn="base">
              <a:spcBef>
                <a:spcPct val="0"/>
              </a:spcBef>
              <a:spcAft>
                <a:spcPct val="0"/>
              </a:spcAft>
            </a:pPr>
            <a:endParaRPr kumimoji="1" lang="en-US" altLang="zh-TW" sz="800" dirty="0">
              <a:solidFill>
                <a:prstClr val="black"/>
              </a:solidFill>
              <a:ea typeface="微軟正黑體" pitchFamily="34" charset="-120"/>
            </a:endParaRPr>
          </a:p>
          <a:p>
            <a:pPr marL="257012" indent="-257012" defTabSz="342659" fontAlgn="base">
              <a:spcBef>
                <a:spcPct val="0"/>
              </a:spcBef>
              <a:spcAft>
                <a:spcPct val="0"/>
              </a:spcAft>
            </a:pPr>
            <a:endParaRPr kumimoji="1" lang="en-US" altLang="zh-TW" sz="800" dirty="0">
              <a:solidFill>
                <a:prstClr val="black"/>
              </a:solidFill>
              <a:ea typeface="微軟正黑體" pitchFamily="34" charset="-120"/>
            </a:endParaRPr>
          </a:p>
          <a:p>
            <a:pPr marL="257012" indent="-257012" defTabSz="342659" fontAlgn="base">
              <a:spcBef>
                <a:spcPct val="0"/>
              </a:spcBef>
              <a:spcAft>
                <a:spcPct val="0"/>
              </a:spcAft>
            </a:pPr>
            <a:r>
              <a:rPr kumimoji="1" lang="en-US" altLang="zh-TW" sz="800" dirty="0">
                <a:solidFill>
                  <a:prstClr val="black"/>
                </a:solidFill>
                <a:ea typeface="微軟正黑體" pitchFamily="34" charset="-120"/>
              </a:rPr>
              <a:t>c. </a:t>
            </a:r>
            <a:r>
              <a:rPr kumimoji="1" lang="zh-TW" altLang="en-US" sz="800" dirty="0">
                <a:solidFill>
                  <a:prstClr val="black"/>
                </a:solidFill>
                <a:ea typeface="微軟正黑體" pitchFamily="34" charset="-120"/>
              </a:rPr>
              <a:t>儲存什麼資料</a:t>
            </a:r>
            <a:endParaRPr kumimoji="1" lang="en-US" altLang="zh-TW" sz="800" dirty="0">
              <a:solidFill>
                <a:prstClr val="black"/>
              </a:solidFill>
              <a:ea typeface="微軟正黑體" pitchFamily="34" charset="-120"/>
            </a:endParaRPr>
          </a:p>
          <a:p>
            <a:pPr marL="257012" indent="-257012" defTabSz="342659" fontAlgn="base">
              <a:spcBef>
                <a:spcPct val="0"/>
              </a:spcBef>
              <a:spcAft>
                <a:spcPct val="0"/>
              </a:spcAft>
            </a:pPr>
            <a:endParaRPr kumimoji="1" lang="en-US" altLang="zh-TW" sz="800" b="1" dirty="0">
              <a:solidFill>
                <a:srgbClr val="FF0000"/>
              </a:solidFill>
              <a:ea typeface="微軟正黑體" pitchFamily="34" charset="-120"/>
            </a:endParaRPr>
          </a:p>
          <a:p>
            <a:pPr marL="257012" indent="-257012" defTabSz="342659" fontAlgn="base">
              <a:spcBef>
                <a:spcPct val="0"/>
              </a:spcBef>
              <a:spcAft>
                <a:spcPct val="0"/>
              </a:spcAft>
            </a:pPr>
            <a:endParaRPr kumimoji="1" lang="en-US" altLang="zh-TW" sz="800" b="1" dirty="0">
              <a:solidFill>
                <a:srgbClr val="FF0000"/>
              </a:solidFill>
              <a:ea typeface="微軟正黑體" pitchFamily="34" charset="-120"/>
            </a:endParaRPr>
          </a:p>
          <a:p>
            <a:pPr marL="257012" indent="-257012" defTabSz="342659" fontAlgn="base">
              <a:spcBef>
                <a:spcPct val="0"/>
              </a:spcBef>
              <a:spcAft>
                <a:spcPct val="0"/>
              </a:spcAft>
            </a:pPr>
            <a:endParaRPr kumimoji="1" lang="en-US" altLang="zh-TW" sz="800" b="1" dirty="0">
              <a:solidFill>
                <a:srgbClr val="FF0000"/>
              </a:solidFill>
              <a:ea typeface="微軟正黑體" pitchFamily="34" charset="-120"/>
            </a:endParaRPr>
          </a:p>
          <a:p>
            <a:pPr marL="257012" indent="-257012" defTabSz="342659" fontAlgn="base">
              <a:spcBef>
                <a:spcPct val="0"/>
              </a:spcBef>
              <a:spcAft>
                <a:spcPct val="0"/>
              </a:spcAft>
            </a:pPr>
            <a:r>
              <a:rPr kumimoji="1" lang="en-US" altLang="zh-TW" sz="800" dirty="0">
                <a:solidFill>
                  <a:prstClr val="black"/>
                </a:solidFill>
                <a:ea typeface="微軟正黑體" pitchFamily="34" charset="-120"/>
              </a:rPr>
              <a:t>d. </a:t>
            </a:r>
            <a:r>
              <a:rPr kumimoji="1" lang="zh-TW" altLang="en-US" sz="800" dirty="0">
                <a:solidFill>
                  <a:prstClr val="black"/>
                </a:solidFill>
                <a:ea typeface="微軟正黑體" pitchFamily="34" charset="-120"/>
              </a:rPr>
              <a:t>要控制什麼</a:t>
            </a:r>
            <a:endParaRPr kumimoji="1" lang="en-US" altLang="zh-TW" sz="800" dirty="0">
              <a:solidFill>
                <a:prstClr val="black"/>
              </a:solidFill>
              <a:ea typeface="微軟正黑體" pitchFamily="34" charset="-120"/>
            </a:endParaRPr>
          </a:p>
          <a:p>
            <a:pPr marL="257012" indent="-257012" defTabSz="342659" fontAlgn="base">
              <a:spcBef>
                <a:spcPct val="0"/>
              </a:spcBef>
              <a:spcAft>
                <a:spcPct val="0"/>
              </a:spcAft>
            </a:pPr>
            <a:endParaRPr kumimoji="1" lang="en-US" altLang="zh-TW" sz="800" dirty="0">
              <a:solidFill>
                <a:prstClr val="black"/>
              </a:solidFill>
              <a:ea typeface="微軟正黑體" pitchFamily="34" charset="-120"/>
            </a:endParaRPr>
          </a:p>
          <a:p>
            <a:pPr marL="257012" indent="-257012" defTabSz="342659" fontAlgn="base">
              <a:spcBef>
                <a:spcPct val="0"/>
              </a:spcBef>
              <a:spcAft>
                <a:spcPct val="0"/>
              </a:spcAft>
            </a:pPr>
            <a:r>
              <a:rPr kumimoji="1" lang="en-US" altLang="zh-TW" sz="800" dirty="0">
                <a:solidFill>
                  <a:prstClr val="black"/>
                </a:solidFill>
                <a:ea typeface="微軟正黑體" pitchFamily="34" charset="-120"/>
              </a:rPr>
              <a:t>     </a:t>
            </a:r>
          </a:p>
        </p:txBody>
      </p:sp>
      <p:sp>
        <p:nvSpPr>
          <p:cNvPr id="147" name="文字方塊 146"/>
          <p:cNvSpPr txBox="1"/>
          <p:nvPr/>
        </p:nvSpPr>
        <p:spPr>
          <a:xfrm>
            <a:off x="78117" y="3057008"/>
            <a:ext cx="503981" cy="288539"/>
          </a:xfrm>
          <a:prstGeom prst="rect">
            <a:avLst/>
          </a:prstGeom>
          <a:noFill/>
        </p:spPr>
        <p:txBody>
          <a:bodyPr wrap="none" lIns="68540" tIns="34289" rIns="68540" bIns="34289" rtlCol="0">
            <a:spAutoFit/>
          </a:bodyPr>
          <a:lstStyle/>
          <a:p>
            <a:pPr defTabSz="342659" fontAlgn="base">
              <a:spcBef>
                <a:spcPct val="0"/>
              </a:spcBef>
              <a:spcAft>
                <a:spcPct val="0"/>
              </a:spcAft>
            </a:pPr>
            <a:r>
              <a:rPr kumimoji="1" lang="zh-TW" altLang="en-US" sz="1400" dirty="0">
                <a:solidFill>
                  <a:srgbClr val="4F81BD"/>
                </a:solidFill>
                <a:effectLst>
                  <a:outerShdw blurRad="38100" dist="38100" dir="2700000" algn="tl">
                    <a:srgbClr val="000000">
                      <a:alpha val="43137"/>
                    </a:srgbClr>
                  </a:outerShdw>
                </a:effectLst>
                <a:latin typeface="微軟正黑體" pitchFamily="34" charset="-120"/>
                <a:ea typeface="微軟正黑體" pitchFamily="34" charset="-120"/>
              </a:rPr>
              <a:t>控制</a:t>
            </a:r>
          </a:p>
        </p:txBody>
      </p:sp>
      <p:sp>
        <p:nvSpPr>
          <p:cNvPr id="148" name="文字方塊 147"/>
          <p:cNvSpPr txBox="1"/>
          <p:nvPr/>
        </p:nvSpPr>
        <p:spPr>
          <a:xfrm>
            <a:off x="54714" y="3875619"/>
            <a:ext cx="503981" cy="288539"/>
          </a:xfrm>
          <a:prstGeom prst="rect">
            <a:avLst/>
          </a:prstGeom>
          <a:noFill/>
        </p:spPr>
        <p:txBody>
          <a:bodyPr wrap="none" lIns="68540" tIns="34289" rIns="68540" bIns="34289" rtlCol="0">
            <a:spAutoFit/>
          </a:bodyPr>
          <a:lstStyle/>
          <a:p>
            <a:pPr defTabSz="342659" fontAlgn="base">
              <a:spcBef>
                <a:spcPct val="0"/>
              </a:spcBef>
              <a:spcAft>
                <a:spcPct val="0"/>
              </a:spcAft>
            </a:pPr>
            <a:r>
              <a:rPr kumimoji="1" lang="zh-TW" altLang="en-US" sz="1400" dirty="0">
                <a:solidFill>
                  <a:srgbClr val="4F81BD"/>
                </a:solidFill>
                <a:effectLst>
                  <a:outerShdw blurRad="38100" dist="38100" dir="2700000" algn="tl">
                    <a:srgbClr val="000000">
                      <a:alpha val="43137"/>
                    </a:srgbClr>
                  </a:outerShdw>
                </a:effectLst>
                <a:latin typeface="微軟正黑體" pitchFamily="34" charset="-120"/>
                <a:ea typeface="微軟正黑體" pitchFamily="34" charset="-120"/>
              </a:rPr>
              <a:t>傳導</a:t>
            </a:r>
          </a:p>
        </p:txBody>
      </p:sp>
      <p:sp>
        <p:nvSpPr>
          <p:cNvPr id="151" name="文字方塊 150"/>
          <p:cNvSpPr txBox="1"/>
          <p:nvPr/>
        </p:nvSpPr>
        <p:spPr>
          <a:xfrm>
            <a:off x="64764" y="4694098"/>
            <a:ext cx="503981" cy="288539"/>
          </a:xfrm>
          <a:prstGeom prst="rect">
            <a:avLst/>
          </a:prstGeom>
          <a:noFill/>
        </p:spPr>
        <p:txBody>
          <a:bodyPr wrap="none" lIns="68540" tIns="34289" rIns="68540" bIns="34289" rtlCol="0">
            <a:spAutoFit/>
          </a:bodyPr>
          <a:lstStyle/>
          <a:p>
            <a:pPr defTabSz="342659" fontAlgn="base">
              <a:spcBef>
                <a:spcPct val="0"/>
              </a:spcBef>
              <a:spcAft>
                <a:spcPct val="0"/>
              </a:spcAft>
            </a:pPr>
            <a:r>
              <a:rPr kumimoji="1" lang="zh-TW" altLang="en-US" sz="1400" dirty="0">
                <a:solidFill>
                  <a:srgbClr val="4F81BD"/>
                </a:solidFill>
                <a:effectLst>
                  <a:outerShdw blurRad="38100" dist="38100" dir="2700000" algn="tl">
                    <a:srgbClr val="000000">
                      <a:alpha val="43137"/>
                    </a:srgbClr>
                  </a:outerShdw>
                </a:effectLst>
                <a:latin typeface="微軟正黑體" pitchFamily="34" charset="-120"/>
                <a:ea typeface="微軟正黑體" pitchFamily="34" charset="-120"/>
              </a:rPr>
              <a:t>設備</a:t>
            </a:r>
          </a:p>
        </p:txBody>
      </p:sp>
      <p:sp>
        <p:nvSpPr>
          <p:cNvPr id="312" name="矩形 311"/>
          <p:cNvSpPr/>
          <p:nvPr/>
        </p:nvSpPr>
        <p:spPr>
          <a:xfrm>
            <a:off x="2998440" y="2719386"/>
            <a:ext cx="569381" cy="396671"/>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lIns="68552" tIns="34289" rIns="68552" bIns="34289" rtlCol="0" anchor="ctr"/>
          <a:lstStyle/>
          <a:p>
            <a:pPr algn="ctr" defTabSz="685171"/>
            <a:endParaRPr lang="zh-TW" altLang="en-US" sz="1400">
              <a:solidFill>
                <a:prstClr val="white"/>
              </a:solidFill>
            </a:endParaRPr>
          </a:p>
        </p:txBody>
      </p:sp>
      <p:grpSp>
        <p:nvGrpSpPr>
          <p:cNvPr id="4" name="群組 3"/>
          <p:cNvGrpSpPr/>
          <p:nvPr/>
        </p:nvGrpSpPr>
        <p:grpSpPr>
          <a:xfrm>
            <a:off x="3038806" y="2726526"/>
            <a:ext cx="500804" cy="384370"/>
            <a:chOff x="3583469" y="2928081"/>
            <a:chExt cx="1788821" cy="815585"/>
          </a:xfrm>
        </p:grpSpPr>
        <p:pic>
          <p:nvPicPr>
            <p:cNvPr id="171" name="Picture 5"/>
            <p:cNvPicPr>
              <a:picLocks noChangeAspect="1" noChangeArrowheads="1"/>
            </p:cNvPicPr>
            <p:nvPr/>
          </p:nvPicPr>
          <p:blipFill rotWithShape="1">
            <a:blip r:embed="rId3">
              <a:extLst>
                <a:ext uri="{28A0092B-C50C-407E-A947-70E740481C1C}">
                  <a14:useLocalDpi xmlns:a14="http://schemas.microsoft.com/office/drawing/2010/main" val="0"/>
                </a:ext>
              </a:extLst>
            </a:blip>
            <a:srcRect l="2325"/>
            <a:stretch/>
          </p:blipFill>
          <p:spPr bwMode="auto">
            <a:xfrm>
              <a:off x="4081648" y="3094329"/>
              <a:ext cx="1268393" cy="649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9" name="Picture 7"/>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073714" y="2928081"/>
              <a:ext cx="1298576" cy="222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0" name="Picture 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583469" y="3071864"/>
              <a:ext cx="553277" cy="3471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126" name="圆角矩形 253"/>
          <p:cNvSpPr/>
          <p:nvPr/>
        </p:nvSpPr>
        <p:spPr>
          <a:xfrm>
            <a:off x="1384319" y="3747262"/>
            <a:ext cx="571500" cy="214313"/>
          </a:xfrm>
          <a:prstGeom prst="roundRect">
            <a:avLst/>
          </a:prstGeom>
        </p:spPr>
        <p:style>
          <a:lnRef idx="1">
            <a:schemeClr val="dk1"/>
          </a:lnRef>
          <a:fillRef idx="2">
            <a:schemeClr val="dk1"/>
          </a:fillRef>
          <a:effectRef idx="1">
            <a:schemeClr val="dk1"/>
          </a:effectRef>
          <a:fontRef idx="minor">
            <a:schemeClr val="dk1"/>
          </a:fontRef>
        </p:style>
        <p:txBody>
          <a:bodyPr lIns="68540" tIns="34289" rIns="68540" bIns="34289" anchor="ctr"/>
          <a:lstStyle/>
          <a:p>
            <a:pPr algn="ctr" defTabSz="342659" fontAlgn="base">
              <a:spcBef>
                <a:spcPct val="0"/>
              </a:spcBef>
              <a:spcAft>
                <a:spcPct val="0"/>
              </a:spcAft>
            </a:pPr>
            <a:r>
              <a:rPr kumimoji="1" lang="en-US" altLang="zh-TW" sz="700" dirty="0">
                <a:solidFill>
                  <a:srgbClr val="000000"/>
                </a:solidFill>
                <a:latin typeface="微軟正黑體" pitchFamily="34" charset="-120"/>
                <a:ea typeface="微軟正黑體" pitchFamily="34" charset="-120"/>
              </a:rPr>
              <a:t>PLC</a:t>
            </a:r>
            <a:r>
              <a:rPr kumimoji="1" lang="zh-TW" altLang="en-US" sz="700" dirty="0">
                <a:solidFill>
                  <a:srgbClr val="000000"/>
                </a:solidFill>
                <a:latin typeface="微軟正黑體" pitchFamily="34" charset="-120"/>
                <a:ea typeface="微軟正黑體" pitchFamily="34" charset="-120"/>
              </a:rPr>
              <a:t> </a:t>
            </a:r>
            <a:r>
              <a:rPr kumimoji="1" lang="en-US" altLang="zh-TW" sz="700" dirty="0">
                <a:solidFill>
                  <a:srgbClr val="000000"/>
                </a:solidFill>
                <a:latin typeface="微軟正黑體" pitchFamily="34" charset="-120"/>
                <a:ea typeface="微軟正黑體" pitchFamily="34" charset="-120"/>
              </a:rPr>
              <a:t>Base</a:t>
            </a:r>
            <a:endParaRPr kumimoji="1" lang="zh-TW" altLang="en-US" sz="700" dirty="0">
              <a:solidFill>
                <a:srgbClr val="000000"/>
              </a:solidFill>
              <a:latin typeface="微軟正黑體" pitchFamily="34" charset="-120"/>
              <a:ea typeface="微軟正黑體" pitchFamily="34" charset="-120"/>
            </a:endParaRPr>
          </a:p>
        </p:txBody>
      </p:sp>
      <p:sp>
        <p:nvSpPr>
          <p:cNvPr id="178" name="圆角矩形 253"/>
          <p:cNvSpPr/>
          <p:nvPr/>
        </p:nvSpPr>
        <p:spPr>
          <a:xfrm>
            <a:off x="2014414" y="3756189"/>
            <a:ext cx="609524" cy="214313"/>
          </a:xfrm>
          <a:prstGeom prst="roundRect">
            <a:avLst/>
          </a:prstGeom>
          <a:ln>
            <a:solidFill>
              <a:schemeClr val="tx1"/>
            </a:solidFill>
          </a:ln>
        </p:spPr>
        <p:style>
          <a:lnRef idx="1">
            <a:schemeClr val="dk1"/>
          </a:lnRef>
          <a:fillRef idx="2">
            <a:schemeClr val="dk1"/>
          </a:fillRef>
          <a:effectRef idx="1">
            <a:schemeClr val="dk1"/>
          </a:effectRef>
          <a:fontRef idx="minor">
            <a:schemeClr val="dk1"/>
          </a:fontRef>
        </p:style>
        <p:txBody>
          <a:bodyPr lIns="68540" tIns="34289" rIns="68540" bIns="34289" anchor="ctr"/>
          <a:lstStyle/>
          <a:p>
            <a:pPr algn="ctr" defTabSz="342659" fontAlgn="base">
              <a:spcBef>
                <a:spcPct val="0"/>
              </a:spcBef>
              <a:spcAft>
                <a:spcPct val="0"/>
              </a:spcAft>
            </a:pPr>
            <a:r>
              <a:rPr kumimoji="1" lang="zh-TW" altLang="en-US" sz="800" dirty="0">
                <a:solidFill>
                  <a:srgbClr val="000000"/>
                </a:solidFill>
                <a:latin typeface="微軟正黑體" pitchFamily="34" charset="-120"/>
                <a:ea typeface="微軟正黑體" pitchFamily="34" charset="-120"/>
              </a:rPr>
              <a:t>樹莓派</a:t>
            </a:r>
          </a:p>
        </p:txBody>
      </p:sp>
      <p:pic>
        <p:nvPicPr>
          <p:cNvPr id="16387" name="Picture 3"/>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407823" y="4273059"/>
            <a:ext cx="1854782" cy="672917"/>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文字方塊 6"/>
          <p:cNvSpPr txBox="1"/>
          <p:nvPr/>
        </p:nvSpPr>
        <p:spPr>
          <a:xfrm>
            <a:off x="1605915" y="4935778"/>
            <a:ext cx="1225336" cy="207749"/>
          </a:xfrm>
          <a:prstGeom prst="rect">
            <a:avLst/>
          </a:prstGeom>
          <a:noFill/>
        </p:spPr>
        <p:txBody>
          <a:bodyPr wrap="none" lIns="68540" tIns="34289" rIns="68540" bIns="34289" rtlCol="0">
            <a:spAutoFit/>
          </a:bodyPr>
          <a:lstStyle/>
          <a:p>
            <a:pPr defTabSz="685154"/>
            <a:r>
              <a:rPr lang="en-US" altLang="zh-TW" sz="900" dirty="0">
                <a:solidFill>
                  <a:prstClr val="black"/>
                </a:solidFill>
              </a:rPr>
              <a:t>Bonding OLB</a:t>
            </a:r>
            <a:r>
              <a:rPr lang="zh-TW" altLang="en-US" sz="900" dirty="0">
                <a:solidFill>
                  <a:prstClr val="black"/>
                </a:solidFill>
              </a:rPr>
              <a:t> 假壓機構</a:t>
            </a:r>
          </a:p>
        </p:txBody>
      </p:sp>
      <p:sp>
        <p:nvSpPr>
          <p:cNvPr id="118" name="文字方塊 117"/>
          <p:cNvSpPr txBox="1"/>
          <p:nvPr/>
        </p:nvSpPr>
        <p:spPr>
          <a:xfrm>
            <a:off x="1350877" y="4011547"/>
            <a:ext cx="658400" cy="217079"/>
          </a:xfrm>
          <a:prstGeom prst="roundRect">
            <a:avLst/>
          </a:prstGeom>
          <a:solidFill>
            <a:schemeClr val="tx2">
              <a:lumMod val="20000"/>
              <a:lumOff val="80000"/>
            </a:schemeClr>
          </a:solidFill>
          <a:ln>
            <a:solidFill>
              <a:schemeClr val="tx1"/>
            </a:solidFill>
          </a:ln>
        </p:spPr>
        <p:txBody>
          <a:bodyPr wrap="none" lIns="68540" tIns="34289" rIns="68540" bIns="34289" rtlCol="0">
            <a:spAutoFit/>
          </a:bodyPr>
          <a:lstStyle/>
          <a:p>
            <a:pPr defTabSz="685154"/>
            <a:r>
              <a:rPr lang="zh-TW" altLang="en-US" sz="800" dirty="0">
                <a:solidFill>
                  <a:prstClr val="black"/>
                </a:solidFill>
              </a:rPr>
              <a:t>電流</a:t>
            </a:r>
            <a:r>
              <a:rPr lang="en-US" altLang="zh-TW" sz="800" dirty="0">
                <a:solidFill>
                  <a:prstClr val="black"/>
                </a:solidFill>
              </a:rPr>
              <a:t>Sensor</a:t>
            </a:r>
            <a:endParaRPr lang="zh-TW" altLang="en-US" sz="800" dirty="0">
              <a:solidFill>
                <a:prstClr val="black"/>
              </a:solidFill>
            </a:endParaRPr>
          </a:p>
        </p:txBody>
      </p:sp>
      <p:sp>
        <p:nvSpPr>
          <p:cNvPr id="193" name="文字方塊 192"/>
          <p:cNvSpPr txBox="1"/>
          <p:nvPr/>
        </p:nvSpPr>
        <p:spPr>
          <a:xfrm>
            <a:off x="1981420" y="4012818"/>
            <a:ext cx="658400" cy="217079"/>
          </a:xfrm>
          <a:prstGeom prst="roundRect">
            <a:avLst/>
          </a:prstGeom>
          <a:solidFill>
            <a:schemeClr val="tx2">
              <a:lumMod val="20000"/>
              <a:lumOff val="80000"/>
            </a:schemeClr>
          </a:solidFill>
          <a:ln>
            <a:solidFill>
              <a:schemeClr val="tx1"/>
            </a:solidFill>
          </a:ln>
        </p:spPr>
        <p:txBody>
          <a:bodyPr wrap="none" lIns="68540" tIns="34289" rIns="68540" bIns="34289" rtlCol="0">
            <a:spAutoFit/>
          </a:bodyPr>
          <a:lstStyle/>
          <a:p>
            <a:pPr defTabSz="685154"/>
            <a:r>
              <a:rPr lang="zh-TW" altLang="en-US" sz="800" dirty="0">
                <a:solidFill>
                  <a:prstClr val="black"/>
                </a:solidFill>
              </a:rPr>
              <a:t>震動</a:t>
            </a:r>
            <a:r>
              <a:rPr lang="en-US" altLang="zh-TW" sz="800" dirty="0">
                <a:solidFill>
                  <a:prstClr val="black"/>
                </a:solidFill>
              </a:rPr>
              <a:t>Sensor</a:t>
            </a:r>
            <a:endParaRPr lang="zh-TW" altLang="en-US" sz="800" dirty="0">
              <a:solidFill>
                <a:prstClr val="black"/>
              </a:solidFill>
            </a:endParaRPr>
          </a:p>
        </p:txBody>
      </p:sp>
      <p:cxnSp>
        <p:nvCxnSpPr>
          <p:cNvPr id="10" name="直線單箭頭接點 9"/>
          <p:cNvCxnSpPr>
            <a:stCxn id="126" idx="0"/>
            <a:endCxn id="242" idx="2"/>
          </p:cNvCxnSpPr>
          <p:nvPr/>
        </p:nvCxnSpPr>
        <p:spPr>
          <a:xfrm flipV="1">
            <a:off x="1670077" y="3615053"/>
            <a:ext cx="10007" cy="13220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123" name="Picture 3"/>
          <p:cNvPicPr>
            <a:picLocks noChangeAspect="1" noChangeArrowheads="1"/>
          </p:cNvPicPr>
          <p:nvPr/>
        </p:nvPicPr>
        <p:blipFill>
          <a:blip r:embed="rId7" cstate="print"/>
          <a:srcRect/>
          <a:stretch>
            <a:fillRect/>
          </a:stretch>
        </p:blipFill>
        <p:spPr bwMode="auto">
          <a:xfrm>
            <a:off x="3387142" y="4279022"/>
            <a:ext cx="1226087" cy="660939"/>
          </a:xfrm>
          <a:prstGeom prst="rect">
            <a:avLst/>
          </a:prstGeom>
          <a:noFill/>
          <a:ln w="25400">
            <a:solidFill>
              <a:schemeClr val="tx1"/>
            </a:solidFill>
            <a:miter lim="800000"/>
            <a:headEnd/>
            <a:tailEnd/>
          </a:ln>
        </p:spPr>
      </p:pic>
      <p:sp>
        <p:nvSpPr>
          <p:cNvPr id="129" name="文字方塊 128"/>
          <p:cNvSpPr txBox="1"/>
          <p:nvPr/>
        </p:nvSpPr>
        <p:spPr>
          <a:xfrm>
            <a:off x="3584663" y="4935778"/>
            <a:ext cx="830997" cy="207749"/>
          </a:xfrm>
          <a:prstGeom prst="rect">
            <a:avLst/>
          </a:prstGeom>
          <a:noFill/>
        </p:spPr>
        <p:txBody>
          <a:bodyPr wrap="none" lIns="68540" tIns="34289" rIns="68540" bIns="34289" rtlCol="0">
            <a:spAutoFit/>
          </a:bodyPr>
          <a:lstStyle/>
          <a:p>
            <a:pPr defTabSz="685154"/>
            <a:r>
              <a:rPr lang="zh-TW" altLang="en-US" sz="900" dirty="0">
                <a:solidFill>
                  <a:prstClr val="black"/>
                </a:solidFill>
              </a:rPr>
              <a:t>切割刀輪汽缸</a:t>
            </a:r>
          </a:p>
        </p:txBody>
      </p:sp>
      <p:sp>
        <p:nvSpPr>
          <p:cNvPr id="133" name="圆角矩形 253"/>
          <p:cNvSpPr/>
          <p:nvPr/>
        </p:nvSpPr>
        <p:spPr>
          <a:xfrm>
            <a:off x="3726742" y="3768463"/>
            <a:ext cx="571500" cy="214313"/>
          </a:xfrm>
          <a:prstGeom prst="roundRect">
            <a:avLst/>
          </a:prstGeom>
        </p:spPr>
        <p:style>
          <a:lnRef idx="1">
            <a:schemeClr val="dk1"/>
          </a:lnRef>
          <a:fillRef idx="2">
            <a:schemeClr val="dk1"/>
          </a:fillRef>
          <a:effectRef idx="1">
            <a:schemeClr val="dk1"/>
          </a:effectRef>
          <a:fontRef idx="minor">
            <a:schemeClr val="dk1"/>
          </a:fontRef>
        </p:style>
        <p:txBody>
          <a:bodyPr lIns="68540" tIns="34289" rIns="68540" bIns="34289" anchor="ctr"/>
          <a:lstStyle/>
          <a:p>
            <a:pPr algn="ctr" defTabSz="342659" fontAlgn="base">
              <a:spcBef>
                <a:spcPct val="0"/>
              </a:spcBef>
              <a:spcAft>
                <a:spcPct val="0"/>
              </a:spcAft>
            </a:pPr>
            <a:r>
              <a:rPr kumimoji="1" lang="en-US" altLang="zh-TW" sz="700" dirty="0">
                <a:solidFill>
                  <a:srgbClr val="000000"/>
                </a:solidFill>
                <a:latin typeface="微軟正黑體" pitchFamily="34" charset="-120"/>
                <a:ea typeface="微軟正黑體" pitchFamily="34" charset="-120"/>
              </a:rPr>
              <a:t>PLC</a:t>
            </a:r>
            <a:r>
              <a:rPr kumimoji="1" lang="zh-TW" altLang="en-US" sz="700" dirty="0">
                <a:solidFill>
                  <a:srgbClr val="000000"/>
                </a:solidFill>
                <a:latin typeface="微軟正黑體" pitchFamily="34" charset="-120"/>
                <a:ea typeface="微軟正黑體" pitchFamily="34" charset="-120"/>
              </a:rPr>
              <a:t> </a:t>
            </a:r>
            <a:r>
              <a:rPr kumimoji="1" lang="en-US" altLang="zh-TW" sz="700" dirty="0">
                <a:solidFill>
                  <a:srgbClr val="000000"/>
                </a:solidFill>
                <a:latin typeface="微軟正黑體" pitchFamily="34" charset="-120"/>
                <a:ea typeface="微軟正黑體" pitchFamily="34" charset="-120"/>
              </a:rPr>
              <a:t>Base</a:t>
            </a:r>
            <a:endParaRPr kumimoji="1" lang="zh-TW" altLang="en-US" sz="700" dirty="0">
              <a:solidFill>
                <a:srgbClr val="000000"/>
              </a:solidFill>
              <a:latin typeface="微軟正黑體" pitchFamily="34" charset="-120"/>
              <a:ea typeface="微軟正黑體" pitchFamily="34" charset="-120"/>
            </a:endParaRPr>
          </a:p>
        </p:txBody>
      </p:sp>
      <p:sp>
        <p:nvSpPr>
          <p:cNvPr id="194" name="文字方塊 193"/>
          <p:cNvSpPr txBox="1"/>
          <p:nvPr/>
        </p:nvSpPr>
        <p:spPr>
          <a:xfrm>
            <a:off x="3685618" y="4027448"/>
            <a:ext cx="658400" cy="217079"/>
          </a:xfrm>
          <a:prstGeom prst="roundRect">
            <a:avLst/>
          </a:prstGeom>
          <a:solidFill>
            <a:schemeClr val="tx2">
              <a:lumMod val="20000"/>
              <a:lumOff val="80000"/>
            </a:schemeClr>
          </a:solidFill>
          <a:ln>
            <a:solidFill>
              <a:schemeClr val="tx1"/>
            </a:solidFill>
          </a:ln>
        </p:spPr>
        <p:txBody>
          <a:bodyPr wrap="none" lIns="68540" tIns="34289" rIns="68540" bIns="34289" rtlCol="0">
            <a:spAutoFit/>
          </a:bodyPr>
          <a:lstStyle/>
          <a:p>
            <a:pPr defTabSz="685154"/>
            <a:r>
              <a:rPr lang="zh-TW" altLang="en-US" sz="800" dirty="0">
                <a:solidFill>
                  <a:prstClr val="black"/>
                </a:solidFill>
              </a:rPr>
              <a:t>震動</a:t>
            </a:r>
            <a:r>
              <a:rPr lang="en-US" altLang="zh-TW" sz="800" dirty="0">
                <a:solidFill>
                  <a:prstClr val="black"/>
                </a:solidFill>
              </a:rPr>
              <a:t>Sensor</a:t>
            </a:r>
            <a:endParaRPr lang="zh-TW" altLang="en-US" sz="800" dirty="0">
              <a:solidFill>
                <a:prstClr val="black"/>
              </a:solidFill>
            </a:endParaRPr>
          </a:p>
        </p:txBody>
      </p:sp>
      <p:cxnSp>
        <p:nvCxnSpPr>
          <p:cNvPr id="14" name="直線單箭頭接點 13"/>
          <p:cNvCxnSpPr>
            <a:stCxn id="133" idx="0"/>
            <a:endCxn id="187" idx="2"/>
          </p:cNvCxnSpPr>
          <p:nvPr/>
        </p:nvCxnSpPr>
        <p:spPr>
          <a:xfrm flipV="1">
            <a:off x="4012501" y="3615045"/>
            <a:ext cx="2323" cy="15341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134" name="Picture 12"/>
          <p:cNvPicPr>
            <a:picLocks noChangeAspect="1" noChangeArrowheads="1"/>
          </p:cNvPicPr>
          <p:nvPr/>
        </p:nvPicPr>
        <p:blipFill>
          <a:blip r:embed="rId8"/>
          <a:srcRect t="4727"/>
          <a:stretch>
            <a:fillRect/>
          </a:stretch>
        </p:blipFill>
        <p:spPr bwMode="auto">
          <a:xfrm>
            <a:off x="4750488" y="4244527"/>
            <a:ext cx="1899634" cy="709289"/>
          </a:xfrm>
          <a:prstGeom prst="rect">
            <a:avLst/>
          </a:prstGeom>
          <a:noFill/>
          <a:ln w="12700">
            <a:solidFill>
              <a:schemeClr val="tx1"/>
            </a:solidFill>
            <a:miter lim="800000"/>
            <a:headEnd/>
            <a:tailEnd/>
          </a:ln>
        </p:spPr>
      </p:pic>
      <p:sp>
        <p:nvSpPr>
          <p:cNvPr id="136" name="文字方塊 135"/>
          <p:cNvSpPr txBox="1"/>
          <p:nvPr/>
        </p:nvSpPr>
        <p:spPr>
          <a:xfrm>
            <a:off x="5234135" y="4935778"/>
            <a:ext cx="946413" cy="207749"/>
          </a:xfrm>
          <a:prstGeom prst="rect">
            <a:avLst/>
          </a:prstGeom>
          <a:noFill/>
        </p:spPr>
        <p:txBody>
          <a:bodyPr wrap="none" lIns="68540" tIns="34289" rIns="68540" bIns="34289" rtlCol="0">
            <a:spAutoFit/>
          </a:bodyPr>
          <a:lstStyle/>
          <a:p>
            <a:pPr defTabSz="685154"/>
            <a:r>
              <a:rPr lang="zh-TW" altLang="en-US" sz="900" dirty="0">
                <a:solidFill>
                  <a:prstClr val="black"/>
                </a:solidFill>
              </a:rPr>
              <a:t>成型機伺服馬達</a:t>
            </a:r>
          </a:p>
        </p:txBody>
      </p:sp>
      <p:sp>
        <p:nvSpPr>
          <p:cNvPr id="195" name="文字方塊 194"/>
          <p:cNvSpPr txBox="1"/>
          <p:nvPr/>
        </p:nvSpPr>
        <p:spPr>
          <a:xfrm>
            <a:off x="5366080" y="3978755"/>
            <a:ext cx="658400" cy="217079"/>
          </a:xfrm>
          <a:prstGeom prst="roundRect">
            <a:avLst/>
          </a:prstGeom>
          <a:solidFill>
            <a:schemeClr val="tx2">
              <a:lumMod val="20000"/>
              <a:lumOff val="80000"/>
            </a:schemeClr>
          </a:solidFill>
          <a:ln>
            <a:solidFill>
              <a:schemeClr val="tx1"/>
            </a:solidFill>
          </a:ln>
        </p:spPr>
        <p:txBody>
          <a:bodyPr wrap="none" lIns="68540" tIns="34289" rIns="68540" bIns="34289" rtlCol="0">
            <a:spAutoFit/>
          </a:bodyPr>
          <a:lstStyle/>
          <a:p>
            <a:pPr defTabSz="685154"/>
            <a:r>
              <a:rPr lang="zh-TW" altLang="en-US" sz="800" dirty="0">
                <a:solidFill>
                  <a:prstClr val="black"/>
                </a:solidFill>
              </a:rPr>
              <a:t>震動</a:t>
            </a:r>
            <a:r>
              <a:rPr lang="en-US" altLang="zh-TW" sz="800" dirty="0">
                <a:solidFill>
                  <a:prstClr val="black"/>
                </a:solidFill>
              </a:rPr>
              <a:t>Sensor</a:t>
            </a:r>
            <a:endParaRPr lang="zh-TW" altLang="en-US" sz="800" dirty="0">
              <a:solidFill>
                <a:prstClr val="black"/>
              </a:solidFill>
            </a:endParaRPr>
          </a:p>
        </p:txBody>
      </p:sp>
      <p:sp>
        <p:nvSpPr>
          <p:cNvPr id="196" name="文字方塊 195"/>
          <p:cNvSpPr txBox="1"/>
          <p:nvPr/>
        </p:nvSpPr>
        <p:spPr>
          <a:xfrm>
            <a:off x="4688137" y="3978756"/>
            <a:ext cx="658400" cy="217079"/>
          </a:xfrm>
          <a:prstGeom prst="roundRect">
            <a:avLst/>
          </a:prstGeom>
          <a:solidFill>
            <a:schemeClr val="tx2">
              <a:lumMod val="20000"/>
              <a:lumOff val="80000"/>
            </a:schemeClr>
          </a:solidFill>
          <a:ln>
            <a:solidFill>
              <a:schemeClr val="tx1"/>
            </a:solidFill>
          </a:ln>
        </p:spPr>
        <p:txBody>
          <a:bodyPr wrap="none" lIns="68540" tIns="34289" rIns="68540" bIns="34289" rtlCol="0">
            <a:spAutoFit/>
          </a:bodyPr>
          <a:lstStyle/>
          <a:p>
            <a:pPr defTabSz="685154"/>
            <a:r>
              <a:rPr lang="zh-TW" altLang="en-US" sz="800" dirty="0">
                <a:solidFill>
                  <a:prstClr val="black"/>
                </a:solidFill>
              </a:rPr>
              <a:t>電流</a:t>
            </a:r>
            <a:r>
              <a:rPr lang="en-US" altLang="zh-TW" sz="800" dirty="0">
                <a:solidFill>
                  <a:prstClr val="black"/>
                </a:solidFill>
              </a:rPr>
              <a:t>Sensor</a:t>
            </a:r>
            <a:endParaRPr lang="zh-TW" altLang="en-US" sz="800" dirty="0">
              <a:solidFill>
                <a:prstClr val="black"/>
              </a:solidFill>
            </a:endParaRPr>
          </a:p>
        </p:txBody>
      </p:sp>
      <p:sp>
        <p:nvSpPr>
          <p:cNvPr id="203" name="圆角矩形 253"/>
          <p:cNvSpPr/>
          <p:nvPr/>
        </p:nvSpPr>
        <p:spPr>
          <a:xfrm>
            <a:off x="5366080" y="3746124"/>
            <a:ext cx="609524" cy="214313"/>
          </a:xfrm>
          <a:prstGeom prst="roundRect">
            <a:avLst/>
          </a:prstGeom>
          <a:ln>
            <a:solidFill>
              <a:schemeClr val="tx1"/>
            </a:solidFill>
          </a:ln>
        </p:spPr>
        <p:style>
          <a:lnRef idx="1">
            <a:schemeClr val="dk1"/>
          </a:lnRef>
          <a:fillRef idx="2">
            <a:schemeClr val="dk1"/>
          </a:fillRef>
          <a:effectRef idx="1">
            <a:schemeClr val="dk1"/>
          </a:effectRef>
          <a:fontRef idx="minor">
            <a:schemeClr val="dk1"/>
          </a:fontRef>
        </p:style>
        <p:txBody>
          <a:bodyPr lIns="68540" tIns="34289" rIns="68540" bIns="34289" anchor="ctr"/>
          <a:lstStyle/>
          <a:p>
            <a:pPr algn="ctr" defTabSz="342659" fontAlgn="base">
              <a:spcBef>
                <a:spcPct val="0"/>
              </a:spcBef>
              <a:spcAft>
                <a:spcPct val="0"/>
              </a:spcAft>
            </a:pPr>
            <a:r>
              <a:rPr kumimoji="1" lang="zh-TW" altLang="en-US" sz="800" dirty="0">
                <a:solidFill>
                  <a:srgbClr val="000000"/>
                </a:solidFill>
                <a:latin typeface="微軟正黑體" pitchFamily="34" charset="-120"/>
                <a:ea typeface="微軟正黑體" pitchFamily="34" charset="-120"/>
              </a:rPr>
              <a:t>樹莓派</a:t>
            </a:r>
          </a:p>
        </p:txBody>
      </p:sp>
      <p:pic>
        <p:nvPicPr>
          <p:cNvPr id="149" name="Picture 1"/>
          <p:cNvPicPr>
            <a:picLocks noChangeAspect="1" noChangeArrowheads="1"/>
          </p:cNvPicPr>
          <p:nvPr/>
        </p:nvPicPr>
        <p:blipFill>
          <a:blip r:embed="rId9" cstate="print"/>
          <a:srcRect/>
          <a:stretch>
            <a:fillRect/>
          </a:stretch>
        </p:blipFill>
        <p:spPr bwMode="auto">
          <a:xfrm>
            <a:off x="7110778" y="4228128"/>
            <a:ext cx="1539599" cy="711469"/>
          </a:xfrm>
          <a:prstGeom prst="rect">
            <a:avLst/>
          </a:prstGeom>
          <a:noFill/>
          <a:ln w="9525">
            <a:solidFill>
              <a:schemeClr val="tx1"/>
            </a:solidFill>
            <a:miter lim="800000"/>
            <a:headEnd/>
            <a:tailEnd/>
          </a:ln>
          <a:effectLst/>
        </p:spPr>
      </p:pic>
      <p:sp>
        <p:nvSpPr>
          <p:cNvPr id="152" name="文字方塊 151"/>
          <p:cNvSpPr txBox="1"/>
          <p:nvPr/>
        </p:nvSpPr>
        <p:spPr>
          <a:xfrm>
            <a:off x="7831690" y="4966795"/>
            <a:ext cx="566501" cy="207749"/>
          </a:xfrm>
          <a:prstGeom prst="rect">
            <a:avLst/>
          </a:prstGeom>
          <a:noFill/>
        </p:spPr>
        <p:txBody>
          <a:bodyPr wrap="none" lIns="68540" tIns="34289" rIns="68540" bIns="34289" rtlCol="0">
            <a:spAutoFit/>
          </a:bodyPr>
          <a:lstStyle/>
          <a:p>
            <a:pPr defTabSz="685154"/>
            <a:r>
              <a:rPr lang="en-US" altLang="zh-TW" sz="900" dirty="0">
                <a:solidFill>
                  <a:prstClr val="black"/>
                </a:solidFill>
              </a:rPr>
              <a:t>CNC</a:t>
            </a:r>
            <a:r>
              <a:rPr lang="zh-TW" altLang="en-US" sz="900" dirty="0">
                <a:solidFill>
                  <a:prstClr val="black"/>
                </a:solidFill>
              </a:rPr>
              <a:t>主軸</a:t>
            </a:r>
          </a:p>
        </p:txBody>
      </p:sp>
      <p:sp>
        <p:nvSpPr>
          <p:cNvPr id="116" name="矩形 115"/>
          <p:cNvSpPr/>
          <p:nvPr/>
        </p:nvSpPr>
        <p:spPr>
          <a:xfrm>
            <a:off x="706906" y="590717"/>
            <a:ext cx="4059818" cy="647070"/>
          </a:xfrm>
          <a:prstGeom prst="rect">
            <a:avLst/>
          </a:prstGeom>
          <a:solidFill>
            <a:schemeClr val="accent6">
              <a:lumMod val="20000"/>
              <a:lumOff val="80000"/>
            </a:schemeClr>
          </a:solidFill>
        </p:spPr>
        <p:style>
          <a:lnRef idx="1">
            <a:schemeClr val="accent1"/>
          </a:lnRef>
          <a:fillRef idx="3">
            <a:schemeClr val="accent1"/>
          </a:fillRef>
          <a:effectRef idx="2">
            <a:schemeClr val="accent1"/>
          </a:effectRef>
          <a:fontRef idx="minor">
            <a:schemeClr val="lt1"/>
          </a:fontRef>
        </p:style>
        <p:txBody>
          <a:bodyPr lIns="68540" tIns="34289" rIns="68540" bIns="34289" rtlCol="0" anchor="ctr"/>
          <a:lstStyle/>
          <a:p>
            <a:pPr algn="ctr" defTabSz="685154"/>
            <a:endParaRPr lang="zh-TW" altLang="en-US" sz="1400">
              <a:solidFill>
                <a:prstClr val="white"/>
              </a:solidFill>
            </a:endParaRPr>
          </a:p>
        </p:txBody>
      </p:sp>
      <p:sp>
        <p:nvSpPr>
          <p:cNvPr id="117" name="雲朵形 116"/>
          <p:cNvSpPr/>
          <p:nvPr/>
        </p:nvSpPr>
        <p:spPr>
          <a:xfrm>
            <a:off x="5858347" y="968172"/>
            <a:ext cx="2083566" cy="400895"/>
          </a:xfrm>
          <a:prstGeom prst="cloud">
            <a:avLst/>
          </a:prstGeom>
          <a:solidFill>
            <a:schemeClr val="accent6">
              <a:lumMod val="50000"/>
            </a:schemeClr>
          </a:solidFill>
        </p:spPr>
        <p:style>
          <a:lnRef idx="1">
            <a:schemeClr val="accent1"/>
          </a:lnRef>
          <a:fillRef idx="3">
            <a:schemeClr val="accent1"/>
          </a:fillRef>
          <a:effectRef idx="2">
            <a:schemeClr val="accent1"/>
          </a:effectRef>
          <a:fontRef idx="minor">
            <a:schemeClr val="lt1"/>
          </a:fontRef>
        </p:style>
        <p:txBody>
          <a:bodyPr lIns="68540" tIns="34289" rIns="68540" bIns="34289" rtlCol="0" anchor="ctr"/>
          <a:lstStyle/>
          <a:p>
            <a:pPr algn="ctr" defTabSz="685154"/>
            <a:r>
              <a:rPr lang="en-US" altLang="zh-TW" sz="1400" dirty="0">
                <a:solidFill>
                  <a:prstClr val="white"/>
                </a:solidFill>
              </a:rPr>
              <a:t>INX Cloud</a:t>
            </a:r>
            <a:endParaRPr lang="zh-TW" altLang="en-US" sz="1400" dirty="0">
              <a:solidFill>
                <a:prstClr val="white"/>
              </a:solidFill>
            </a:endParaRPr>
          </a:p>
        </p:txBody>
      </p:sp>
      <p:sp>
        <p:nvSpPr>
          <p:cNvPr id="127" name="矩形 126"/>
          <p:cNvSpPr/>
          <p:nvPr/>
        </p:nvSpPr>
        <p:spPr>
          <a:xfrm>
            <a:off x="5666835" y="624841"/>
            <a:ext cx="1071580" cy="352904"/>
          </a:xfrm>
          <a:prstGeom prst="rect">
            <a:avLst/>
          </a:prstGeom>
          <a:solidFill>
            <a:schemeClr val="accent6">
              <a:lumMod val="50000"/>
            </a:schemeClr>
          </a:solidFill>
          <a:ln w="19050">
            <a:noFill/>
            <a:prstDash val="dash"/>
          </a:ln>
        </p:spPr>
        <p:style>
          <a:lnRef idx="2">
            <a:schemeClr val="accent1">
              <a:shade val="50000"/>
            </a:schemeClr>
          </a:lnRef>
          <a:fillRef idx="1">
            <a:schemeClr val="accent1"/>
          </a:fillRef>
          <a:effectRef idx="0">
            <a:schemeClr val="accent1"/>
          </a:effectRef>
          <a:fontRef idx="minor">
            <a:schemeClr val="lt1"/>
          </a:fontRef>
        </p:style>
        <p:txBody>
          <a:bodyPr lIns="68540" tIns="34289" rIns="68540" bIns="34289" rtlCol="0" anchor="ctr"/>
          <a:lstStyle/>
          <a:p>
            <a:pPr algn="ctr" defTabSz="342659" fontAlgn="base">
              <a:spcBef>
                <a:spcPct val="0"/>
              </a:spcBef>
              <a:spcAft>
                <a:spcPct val="0"/>
              </a:spcAft>
            </a:pPr>
            <a:r>
              <a:rPr kumimoji="1" lang="en-US" altLang="zh-TW" sz="800" dirty="0">
                <a:solidFill>
                  <a:prstClr val="white"/>
                </a:solidFill>
              </a:rPr>
              <a:t>Modeling</a:t>
            </a:r>
          </a:p>
          <a:p>
            <a:pPr algn="ctr" defTabSz="342659" fontAlgn="base">
              <a:spcBef>
                <a:spcPct val="0"/>
              </a:spcBef>
              <a:spcAft>
                <a:spcPct val="0"/>
              </a:spcAft>
            </a:pPr>
            <a:r>
              <a:rPr kumimoji="1" lang="en-US" altLang="zh-TW" sz="800" dirty="0">
                <a:solidFill>
                  <a:prstClr val="white"/>
                </a:solidFill>
              </a:rPr>
              <a:t>+ Model Evaluation</a:t>
            </a:r>
          </a:p>
          <a:p>
            <a:pPr algn="ctr" defTabSz="342659" fontAlgn="base">
              <a:spcBef>
                <a:spcPct val="0"/>
              </a:spcBef>
              <a:spcAft>
                <a:spcPct val="0"/>
              </a:spcAft>
            </a:pPr>
            <a:r>
              <a:rPr kumimoji="1" lang="en-US" altLang="zh-TW" sz="800" dirty="0">
                <a:solidFill>
                  <a:prstClr val="white"/>
                </a:solidFill>
              </a:rPr>
              <a:t>System</a:t>
            </a:r>
            <a:endParaRPr kumimoji="1" lang="zh-TW" altLang="en-US" sz="800" dirty="0">
              <a:solidFill>
                <a:prstClr val="white"/>
              </a:solidFill>
            </a:endParaRPr>
          </a:p>
        </p:txBody>
      </p:sp>
      <p:sp>
        <p:nvSpPr>
          <p:cNvPr id="128" name="矩形 127"/>
          <p:cNvSpPr/>
          <p:nvPr/>
        </p:nvSpPr>
        <p:spPr>
          <a:xfrm>
            <a:off x="7091291" y="686742"/>
            <a:ext cx="646833" cy="270959"/>
          </a:xfrm>
          <a:prstGeom prst="rect">
            <a:avLst/>
          </a:prstGeom>
          <a:solidFill>
            <a:schemeClr val="accent6">
              <a:lumMod val="50000"/>
            </a:schemeClr>
          </a:solidFill>
          <a:ln w="19050">
            <a:noFill/>
            <a:prstDash val="dash"/>
          </a:ln>
        </p:spPr>
        <p:style>
          <a:lnRef idx="2">
            <a:schemeClr val="accent1">
              <a:shade val="50000"/>
            </a:schemeClr>
          </a:lnRef>
          <a:fillRef idx="1">
            <a:schemeClr val="accent1"/>
          </a:fillRef>
          <a:effectRef idx="0">
            <a:schemeClr val="accent1"/>
          </a:effectRef>
          <a:fontRef idx="minor">
            <a:schemeClr val="lt1"/>
          </a:fontRef>
        </p:style>
        <p:txBody>
          <a:bodyPr lIns="68540" tIns="34289" rIns="68540" bIns="34289" rtlCol="0" anchor="ctr"/>
          <a:lstStyle/>
          <a:p>
            <a:pPr algn="ctr" defTabSz="342659" fontAlgn="base">
              <a:spcBef>
                <a:spcPct val="0"/>
              </a:spcBef>
              <a:spcAft>
                <a:spcPct val="0"/>
              </a:spcAft>
            </a:pPr>
            <a:r>
              <a:rPr kumimoji="1" lang="zh-TW" altLang="en-US" sz="800" dirty="0">
                <a:solidFill>
                  <a:prstClr val="white"/>
                </a:solidFill>
              </a:rPr>
              <a:t>來源數據</a:t>
            </a:r>
            <a:endParaRPr kumimoji="1" lang="en-US" altLang="zh-TW" sz="800" dirty="0">
              <a:solidFill>
                <a:prstClr val="white"/>
              </a:solidFill>
            </a:endParaRPr>
          </a:p>
          <a:p>
            <a:pPr algn="ctr" defTabSz="342659" fontAlgn="base">
              <a:spcBef>
                <a:spcPct val="0"/>
              </a:spcBef>
              <a:spcAft>
                <a:spcPct val="0"/>
              </a:spcAft>
            </a:pPr>
            <a:r>
              <a:rPr kumimoji="1" lang="zh-TW" altLang="en-US" sz="800" dirty="0">
                <a:solidFill>
                  <a:prstClr val="white"/>
                </a:solidFill>
              </a:rPr>
              <a:t>分析系統</a:t>
            </a:r>
          </a:p>
        </p:txBody>
      </p:sp>
      <p:sp>
        <p:nvSpPr>
          <p:cNvPr id="135" name="矩形 134"/>
          <p:cNvSpPr/>
          <p:nvPr/>
        </p:nvSpPr>
        <p:spPr>
          <a:xfrm>
            <a:off x="23589" y="758921"/>
            <a:ext cx="657749" cy="378203"/>
          </a:xfrm>
          <a:prstGeom prst="rect">
            <a:avLst/>
          </a:prstGeom>
          <a:ln>
            <a:noFill/>
          </a:ln>
        </p:spPr>
        <p:style>
          <a:lnRef idx="1">
            <a:schemeClr val="accent6"/>
          </a:lnRef>
          <a:fillRef idx="2">
            <a:schemeClr val="accent6"/>
          </a:fillRef>
          <a:effectRef idx="1">
            <a:schemeClr val="accent6"/>
          </a:effectRef>
          <a:fontRef idx="minor">
            <a:schemeClr val="dk1"/>
          </a:fontRef>
        </p:style>
        <p:txBody>
          <a:bodyPr lIns="68540" tIns="34289" rIns="68540" bIns="34289" rtlCol="0" anchor="ctr"/>
          <a:lstStyle/>
          <a:p>
            <a:pPr algn="ctr" defTabSz="342659" fontAlgn="base">
              <a:spcBef>
                <a:spcPct val="0"/>
              </a:spcBef>
              <a:spcAft>
                <a:spcPct val="0"/>
              </a:spcAft>
            </a:pPr>
            <a:r>
              <a:rPr kumimoji="1" lang="en-US" altLang="zh-TW" sz="1500" b="1" dirty="0">
                <a:solidFill>
                  <a:prstClr val="black"/>
                </a:solidFill>
              </a:rPr>
              <a:t>SaaS</a:t>
            </a:r>
            <a:endParaRPr kumimoji="1" lang="zh-TW" altLang="en-US" sz="1500" b="1" dirty="0">
              <a:solidFill>
                <a:prstClr val="black"/>
              </a:solidFill>
            </a:endParaRPr>
          </a:p>
        </p:txBody>
      </p:sp>
      <p:sp>
        <p:nvSpPr>
          <p:cNvPr id="137" name="文字方塊 136"/>
          <p:cNvSpPr txBox="1"/>
          <p:nvPr/>
        </p:nvSpPr>
        <p:spPr>
          <a:xfrm>
            <a:off x="4955084" y="433102"/>
            <a:ext cx="505163" cy="323162"/>
          </a:xfrm>
          <a:prstGeom prst="rect">
            <a:avLst/>
          </a:prstGeom>
          <a:solidFill>
            <a:srgbClr val="FFFF00"/>
          </a:solidFill>
          <a:ln>
            <a:solidFill>
              <a:schemeClr val="accent1"/>
            </a:solidFill>
          </a:ln>
        </p:spPr>
        <p:txBody>
          <a:bodyPr wrap="none" lIns="68540" tIns="34289" rIns="68540" bIns="34289" rtlCol="0">
            <a:spAutoFit/>
          </a:bodyPr>
          <a:lstStyle/>
          <a:p>
            <a:pPr algn="ctr" defTabSz="685154"/>
            <a:r>
              <a:rPr lang="en-US" altLang="zh-TW" sz="800" b="1" dirty="0">
                <a:solidFill>
                  <a:srgbClr val="FF0000"/>
                </a:solidFill>
              </a:rPr>
              <a:t>for DS</a:t>
            </a:r>
          </a:p>
          <a:p>
            <a:pPr algn="ctr" defTabSz="685154"/>
            <a:r>
              <a:rPr lang="en-US" altLang="zh-TW" sz="800" b="1" dirty="0">
                <a:solidFill>
                  <a:srgbClr val="FF0000"/>
                </a:solidFill>
              </a:rPr>
              <a:t>(Offline)</a:t>
            </a:r>
            <a:endParaRPr lang="zh-TW" altLang="en-US" sz="800" b="1" dirty="0">
              <a:solidFill>
                <a:srgbClr val="FF0000"/>
              </a:solidFill>
            </a:endParaRPr>
          </a:p>
        </p:txBody>
      </p:sp>
      <p:sp>
        <p:nvSpPr>
          <p:cNvPr id="139" name="文字方塊 138"/>
          <p:cNvSpPr txBox="1"/>
          <p:nvPr/>
        </p:nvSpPr>
        <p:spPr>
          <a:xfrm>
            <a:off x="2620095" y="4012796"/>
            <a:ext cx="658385" cy="217077"/>
          </a:xfrm>
          <a:prstGeom prst="roundRect">
            <a:avLst/>
          </a:prstGeom>
          <a:solidFill>
            <a:schemeClr val="tx2">
              <a:lumMod val="20000"/>
              <a:lumOff val="80000"/>
            </a:schemeClr>
          </a:solidFill>
          <a:ln>
            <a:solidFill>
              <a:schemeClr val="tx1"/>
            </a:solidFill>
          </a:ln>
        </p:spPr>
        <p:txBody>
          <a:bodyPr wrap="none" lIns="68540" tIns="34289" rIns="68540" bIns="34289" rtlCol="0">
            <a:spAutoFit/>
          </a:bodyPr>
          <a:lstStyle/>
          <a:p>
            <a:pPr defTabSz="685154"/>
            <a:r>
              <a:rPr lang="zh-TW" altLang="en-US" sz="800" dirty="0">
                <a:solidFill>
                  <a:prstClr val="black"/>
                </a:solidFill>
              </a:rPr>
              <a:t>位移</a:t>
            </a:r>
            <a:r>
              <a:rPr lang="en-US" altLang="zh-TW" sz="800" dirty="0">
                <a:solidFill>
                  <a:prstClr val="black"/>
                </a:solidFill>
              </a:rPr>
              <a:t>Sensor</a:t>
            </a:r>
            <a:endParaRPr lang="zh-TW" altLang="en-US" sz="800" dirty="0">
              <a:solidFill>
                <a:prstClr val="black"/>
              </a:solidFill>
            </a:endParaRPr>
          </a:p>
        </p:txBody>
      </p:sp>
      <p:sp>
        <p:nvSpPr>
          <p:cNvPr id="140" name="文字方塊 139"/>
          <p:cNvSpPr txBox="1"/>
          <p:nvPr/>
        </p:nvSpPr>
        <p:spPr>
          <a:xfrm>
            <a:off x="6024499" y="3973232"/>
            <a:ext cx="658385" cy="217077"/>
          </a:xfrm>
          <a:prstGeom prst="roundRect">
            <a:avLst/>
          </a:prstGeom>
          <a:solidFill>
            <a:schemeClr val="tx2">
              <a:lumMod val="20000"/>
              <a:lumOff val="80000"/>
            </a:schemeClr>
          </a:solidFill>
          <a:ln>
            <a:solidFill>
              <a:schemeClr val="tx1"/>
            </a:solidFill>
          </a:ln>
        </p:spPr>
        <p:txBody>
          <a:bodyPr wrap="none" lIns="68540" tIns="34289" rIns="68540" bIns="34289" rtlCol="0">
            <a:spAutoFit/>
          </a:bodyPr>
          <a:lstStyle/>
          <a:p>
            <a:pPr defTabSz="685154"/>
            <a:r>
              <a:rPr lang="zh-TW" altLang="en-US" sz="800" dirty="0">
                <a:solidFill>
                  <a:prstClr val="black"/>
                </a:solidFill>
              </a:rPr>
              <a:t>溫度</a:t>
            </a:r>
            <a:r>
              <a:rPr lang="en-US" altLang="zh-TW" sz="800" dirty="0">
                <a:solidFill>
                  <a:prstClr val="black"/>
                </a:solidFill>
              </a:rPr>
              <a:t>Sensor</a:t>
            </a:r>
            <a:endParaRPr lang="zh-TW" altLang="en-US" sz="800" dirty="0">
              <a:solidFill>
                <a:prstClr val="black"/>
              </a:solidFill>
            </a:endParaRPr>
          </a:p>
        </p:txBody>
      </p:sp>
      <p:sp>
        <p:nvSpPr>
          <p:cNvPr id="141" name="圆角矩形 253"/>
          <p:cNvSpPr/>
          <p:nvPr/>
        </p:nvSpPr>
        <p:spPr>
          <a:xfrm>
            <a:off x="6048910" y="3743188"/>
            <a:ext cx="609524" cy="214313"/>
          </a:xfrm>
          <a:prstGeom prst="roundRect">
            <a:avLst/>
          </a:prstGeom>
          <a:ln>
            <a:solidFill>
              <a:schemeClr val="tx1"/>
            </a:solidFill>
          </a:ln>
        </p:spPr>
        <p:style>
          <a:lnRef idx="1">
            <a:schemeClr val="dk1"/>
          </a:lnRef>
          <a:fillRef idx="2">
            <a:schemeClr val="dk1"/>
          </a:fillRef>
          <a:effectRef idx="1">
            <a:schemeClr val="dk1"/>
          </a:effectRef>
          <a:fontRef idx="minor">
            <a:schemeClr val="dk1"/>
          </a:fontRef>
        </p:style>
        <p:txBody>
          <a:bodyPr lIns="68540" tIns="34289" rIns="68540" bIns="34289" anchor="ctr"/>
          <a:lstStyle/>
          <a:p>
            <a:pPr algn="ctr" defTabSz="342659" fontAlgn="base">
              <a:spcBef>
                <a:spcPct val="0"/>
              </a:spcBef>
              <a:spcAft>
                <a:spcPct val="0"/>
              </a:spcAft>
            </a:pPr>
            <a:r>
              <a:rPr kumimoji="1" lang="zh-TW" altLang="en-US" sz="800" dirty="0">
                <a:solidFill>
                  <a:srgbClr val="000000"/>
                </a:solidFill>
                <a:latin typeface="微軟正黑體" pitchFamily="34" charset="-120"/>
                <a:ea typeface="微軟正黑體" pitchFamily="34" charset="-120"/>
              </a:rPr>
              <a:t>樹梅派</a:t>
            </a:r>
          </a:p>
        </p:txBody>
      </p:sp>
      <p:sp>
        <p:nvSpPr>
          <p:cNvPr id="144" name="文字方塊 143"/>
          <p:cNvSpPr txBox="1"/>
          <p:nvPr/>
        </p:nvSpPr>
        <p:spPr>
          <a:xfrm>
            <a:off x="7608556" y="3976449"/>
            <a:ext cx="658400" cy="217079"/>
          </a:xfrm>
          <a:prstGeom prst="roundRect">
            <a:avLst/>
          </a:prstGeom>
          <a:solidFill>
            <a:schemeClr val="tx2">
              <a:lumMod val="20000"/>
              <a:lumOff val="80000"/>
            </a:schemeClr>
          </a:solidFill>
          <a:ln>
            <a:solidFill>
              <a:schemeClr val="tx1"/>
            </a:solidFill>
          </a:ln>
        </p:spPr>
        <p:txBody>
          <a:bodyPr wrap="none" lIns="68540" tIns="34289" rIns="68540" bIns="34289" rtlCol="0">
            <a:spAutoFit/>
          </a:bodyPr>
          <a:lstStyle/>
          <a:p>
            <a:pPr defTabSz="685154"/>
            <a:r>
              <a:rPr lang="zh-TW" altLang="en-US" sz="800" dirty="0">
                <a:solidFill>
                  <a:prstClr val="black"/>
                </a:solidFill>
              </a:rPr>
              <a:t>震動</a:t>
            </a:r>
            <a:r>
              <a:rPr lang="en-US" altLang="zh-TW" sz="800" dirty="0">
                <a:solidFill>
                  <a:prstClr val="black"/>
                </a:solidFill>
              </a:rPr>
              <a:t>Sensor</a:t>
            </a:r>
            <a:endParaRPr lang="zh-TW" altLang="en-US" sz="800" dirty="0">
              <a:solidFill>
                <a:prstClr val="black"/>
              </a:solidFill>
            </a:endParaRPr>
          </a:p>
        </p:txBody>
      </p:sp>
      <p:sp>
        <p:nvSpPr>
          <p:cNvPr id="145" name="文字方塊 144"/>
          <p:cNvSpPr txBox="1"/>
          <p:nvPr/>
        </p:nvSpPr>
        <p:spPr>
          <a:xfrm>
            <a:off x="6930613" y="3976450"/>
            <a:ext cx="658400" cy="217079"/>
          </a:xfrm>
          <a:prstGeom prst="roundRect">
            <a:avLst/>
          </a:prstGeom>
          <a:solidFill>
            <a:schemeClr val="tx2">
              <a:lumMod val="20000"/>
              <a:lumOff val="80000"/>
            </a:schemeClr>
          </a:solidFill>
          <a:ln>
            <a:solidFill>
              <a:schemeClr val="tx1"/>
            </a:solidFill>
          </a:ln>
        </p:spPr>
        <p:txBody>
          <a:bodyPr wrap="none" lIns="68540" tIns="34289" rIns="68540" bIns="34289" rtlCol="0">
            <a:spAutoFit/>
          </a:bodyPr>
          <a:lstStyle/>
          <a:p>
            <a:pPr defTabSz="685154"/>
            <a:r>
              <a:rPr lang="zh-TW" altLang="en-US" sz="800" dirty="0">
                <a:solidFill>
                  <a:prstClr val="black"/>
                </a:solidFill>
              </a:rPr>
              <a:t>電流</a:t>
            </a:r>
            <a:r>
              <a:rPr lang="en-US" altLang="zh-TW" sz="800" dirty="0">
                <a:solidFill>
                  <a:prstClr val="black"/>
                </a:solidFill>
              </a:rPr>
              <a:t>Sensor</a:t>
            </a:r>
            <a:endParaRPr lang="zh-TW" altLang="en-US" sz="800" dirty="0">
              <a:solidFill>
                <a:prstClr val="black"/>
              </a:solidFill>
            </a:endParaRPr>
          </a:p>
        </p:txBody>
      </p:sp>
      <p:sp>
        <p:nvSpPr>
          <p:cNvPr id="156" name="文字方塊 155"/>
          <p:cNvSpPr txBox="1"/>
          <p:nvPr/>
        </p:nvSpPr>
        <p:spPr>
          <a:xfrm>
            <a:off x="8266975" y="3970925"/>
            <a:ext cx="658385" cy="217077"/>
          </a:xfrm>
          <a:prstGeom prst="roundRect">
            <a:avLst/>
          </a:prstGeom>
          <a:solidFill>
            <a:schemeClr val="tx2">
              <a:lumMod val="20000"/>
              <a:lumOff val="80000"/>
            </a:schemeClr>
          </a:solidFill>
          <a:ln>
            <a:solidFill>
              <a:schemeClr val="tx1"/>
            </a:solidFill>
          </a:ln>
        </p:spPr>
        <p:txBody>
          <a:bodyPr wrap="none" lIns="68540" tIns="34289" rIns="68540" bIns="34289" rtlCol="0">
            <a:spAutoFit/>
          </a:bodyPr>
          <a:lstStyle/>
          <a:p>
            <a:pPr defTabSz="685154"/>
            <a:r>
              <a:rPr lang="zh-TW" altLang="en-US" sz="800" dirty="0">
                <a:solidFill>
                  <a:prstClr val="black"/>
                </a:solidFill>
              </a:rPr>
              <a:t>溫度</a:t>
            </a:r>
            <a:r>
              <a:rPr lang="en-US" altLang="zh-TW" sz="800" dirty="0">
                <a:solidFill>
                  <a:prstClr val="black"/>
                </a:solidFill>
              </a:rPr>
              <a:t>Sensor</a:t>
            </a:r>
            <a:endParaRPr lang="zh-TW" altLang="en-US" sz="800" dirty="0">
              <a:solidFill>
                <a:prstClr val="black"/>
              </a:solidFill>
            </a:endParaRPr>
          </a:p>
        </p:txBody>
      </p:sp>
      <p:grpSp>
        <p:nvGrpSpPr>
          <p:cNvPr id="5" name="群組 155"/>
          <p:cNvGrpSpPr/>
          <p:nvPr/>
        </p:nvGrpSpPr>
        <p:grpSpPr>
          <a:xfrm>
            <a:off x="1345645" y="1510897"/>
            <a:ext cx="834650" cy="475262"/>
            <a:chOff x="6652810" y="1301562"/>
            <a:chExt cx="1180155" cy="477963"/>
          </a:xfrm>
        </p:grpSpPr>
        <p:pic>
          <p:nvPicPr>
            <p:cNvPr id="153" name="Picture 5"/>
            <p:cNvPicPr>
              <a:picLocks noChangeAspect="1" noChangeArrowheads="1"/>
            </p:cNvPicPr>
            <p:nvPr/>
          </p:nvPicPr>
          <p:blipFill>
            <a:blip r:embed="rId10" cstate="print"/>
            <a:srcRect/>
            <a:stretch>
              <a:fillRect/>
            </a:stretch>
          </p:blipFill>
          <p:spPr bwMode="auto">
            <a:xfrm>
              <a:off x="6652810" y="1301562"/>
              <a:ext cx="1180155" cy="472282"/>
            </a:xfrm>
            <a:prstGeom prst="rect">
              <a:avLst/>
            </a:prstGeom>
            <a:noFill/>
            <a:ln w="9525">
              <a:noFill/>
              <a:miter lim="800000"/>
              <a:headEnd/>
              <a:tailEnd/>
            </a:ln>
          </p:spPr>
        </p:pic>
        <p:sp>
          <p:nvSpPr>
            <p:cNvPr id="155" name="文字方塊 154"/>
            <p:cNvSpPr txBox="1"/>
            <p:nvPr/>
          </p:nvSpPr>
          <p:spPr>
            <a:xfrm>
              <a:off x="6793724" y="1439047"/>
              <a:ext cx="952413" cy="340478"/>
            </a:xfrm>
            <a:prstGeom prst="rect">
              <a:avLst/>
            </a:prstGeom>
            <a:noFill/>
          </p:spPr>
          <p:txBody>
            <a:bodyPr wrap="none" rtlCol="0">
              <a:spAutoFit/>
            </a:bodyPr>
            <a:lstStyle/>
            <a:p>
              <a:pPr algn="ctr" defTabSz="342659" fontAlgn="base">
                <a:spcBef>
                  <a:spcPct val="0"/>
                </a:spcBef>
                <a:spcAft>
                  <a:spcPct val="0"/>
                </a:spcAft>
              </a:pPr>
              <a:r>
                <a:rPr kumimoji="1" lang="en-US" altLang="zh-TW" sz="800" b="1" dirty="0">
                  <a:solidFill>
                    <a:prstClr val="white"/>
                  </a:solidFill>
                  <a:latin typeface="微軟正黑體" pitchFamily="34" charset="-120"/>
                  <a:ea typeface="微軟正黑體" pitchFamily="34" charset="-120"/>
                </a:rPr>
                <a:t>FS</a:t>
              </a:r>
              <a:r>
                <a:rPr kumimoji="1" lang="zh-TW" altLang="en-US" sz="800" b="1" dirty="0">
                  <a:solidFill>
                    <a:prstClr val="white"/>
                  </a:solidFill>
                  <a:latin typeface="微軟正黑體" pitchFamily="34" charset="-120"/>
                  <a:ea typeface="微軟正黑體" pitchFamily="34" charset="-120"/>
                </a:rPr>
                <a:t> </a:t>
              </a:r>
              <a:r>
                <a:rPr kumimoji="1" lang="en-US" altLang="zh-TW" sz="800" b="1" dirty="0">
                  <a:solidFill>
                    <a:prstClr val="white"/>
                  </a:solidFill>
                  <a:latin typeface="微軟正黑體" pitchFamily="34" charset="-120"/>
                  <a:ea typeface="微軟正黑體" pitchFamily="34" charset="-120"/>
                </a:rPr>
                <a:t>Site</a:t>
              </a:r>
            </a:p>
            <a:p>
              <a:pPr algn="ctr" defTabSz="342659" fontAlgn="base">
                <a:spcBef>
                  <a:spcPct val="0"/>
                </a:spcBef>
                <a:spcAft>
                  <a:spcPct val="0"/>
                </a:spcAft>
              </a:pPr>
              <a:r>
                <a:rPr kumimoji="1" lang="en-US" altLang="zh-TW" sz="800" b="1" dirty="0">
                  <a:solidFill>
                    <a:prstClr val="white"/>
                  </a:solidFill>
                  <a:latin typeface="微軟正黑體" pitchFamily="34" charset="-120"/>
                  <a:ea typeface="微軟正黑體" pitchFamily="34" charset="-120"/>
                </a:rPr>
                <a:t>Data Lake</a:t>
              </a:r>
              <a:endParaRPr kumimoji="1" lang="zh-TW" altLang="en-US" sz="800" b="1" dirty="0">
                <a:solidFill>
                  <a:prstClr val="white"/>
                </a:solidFill>
                <a:latin typeface="微軟正黑體" pitchFamily="34" charset="-120"/>
                <a:ea typeface="微軟正黑體" pitchFamily="34" charset="-120"/>
              </a:endParaRPr>
            </a:p>
          </p:txBody>
        </p:sp>
      </p:grpSp>
      <p:sp>
        <p:nvSpPr>
          <p:cNvPr id="115" name="圓角矩形圖說文字 114"/>
          <p:cNvSpPr/>
          <p:nvPr/>
        </p:nvSpPr>
        <p:spPr>
          <a:xfrm>
            <a:off x="2335222" y="1471788"/>
            <a:ext cx="1915829" cy="1039600"/>
          </a:xfrm>
          <a:prstGeom prst="wedgeRoundRectCallout">
            <a:avLst>
              <a:gd name="adj1" fmla="val -60263"/>
              <a:gd name="adj2" fmla="val -34420"/>
              <a:gd name="adj3" fmla="val 16667"/>
            </a:avLst>
          </a:prstGeom>
          <a:solidFill>
            <a:schemeClr val="accent1">
              <a:lumMod val="20000"/>
              <a:lumOff val="80000"/>
            </a:schemeClr>
          </a:solidFill>
          <a:ln>
            <a:noFill/>
          </a:ln>
          <a:scene3d>
            <a:camera prst="orthographicFront"/>
            <a:lightRig rig="threePt" dir="t"/>
          </a:scene3d>
          <a:sp3d>
            <a:bevelT/>
          </a:sp3d>
        </p:spPr>
        <p:style>
          <a:lnRef idx="1">
            <a:schemeClr val="accent1"/>
          </a:lnRef>
          <a:fillRef idx="2">
            <a:schemeClr val="accent1"/>
          </a:fillRef>
          <a:effectRef idx="1">
            <a:schemeClr val="accent1"/>
          </a:effectRef>
          <a:fontRef idx="minor">
            <a:schemeClr val="dk1"/>
          </a:fontRef>
        </p:style>
        <p:txBody>
          <a:bodyPr lIns="68540" tIns="34289" rIns="68540" bIns="34289" rtlCol="0" anchor="ctr"/>
          <a:lstStyle/>
          <a:p>
            <a:pPr algn="ctr" defTabSz="342659" fontAlgn="base">
              <a:spcBef>
                <a:spcPct val="0"/>
              </a:spcBef>
              <a:spcAft>
                <a:spcPct val="0"/>
              </a:spcAft>
            </a:pPr>
            <a:endParaRPr kumimoji="1" lang="zh-TW" altLang="en-US" sz="1400">
              <a:solidFill>
                <a:prstClr val="black"/>
              </a:solidFill>
            </a:endParaRPr>
          </a:p>
        </p:txBody>
      </p:sp>
      <p:sp>
        <p:nvSpPr>
          <p:cNvPr id="167" name="圓柱 166"/>
          <p:cNvSpPr/>
          <p:nvPr/>
        </p:nvSpPr>
        <p:spPr>
          <a:xfrm>
            <a:off x="2657215" y="1776532"/>
            <a:ext cx="632011" cy="430147"/>
          </a:xfrm>
          <a:prstGeom prst="can">
            <a:avLst/>
          </a:prstGeom>
          <a:solidFill>
            <a:srgbClr val="0000FF"/>
          </a:solidFill>
          <a:ln>
            <a:solidFill>
              <a:schemeClr val="bg2">
                <a:lumMod val="60000"/>
                <a:lumOff val="40000"/>
              </a:schemeClr>
            </a:solidFill>
          </a:ln>
        </p:spPr>
        <p:style>
          <a:lnRef idx="2">
            <a:schemeClr val="accent6">
              <a:shade val="50000"/>
            </a:schemeClr>
          </a:lnRef>
          <a:fillRef idx="1">
            <a:schemeClr val="accent6"/>
          </a:fillRef>
          <a:effectRef idx="0">
            <a:schemeClr val="accent6"/>
          </a:effectRef>
          <a:fontRef idx="minor">
            <a:schemeClr val="lt1"/>
          </a:fontRef>
        </p:style>
        <p:txBody>
          <a:bodyPr lIns="68549" tIns="34289" rIns="68549" bIns="34289" rtlCol="0" anchor="ctr"/>
          <a:lstStyle/>
          <a:p>
            <a:pPr algn="ctr" defTabSz="342659" fontAlgn="base">
              <a:spcBef>
                <a:spcPct val="0"/>
              </a:spcBef>
              <a:spcAft>
                <a:spcPct val="0"/>
              </a:spcAft>
            </a:pPr>
            <a:r>
              <a:rPr kumimoji="1" lang="zh-TW" altLang="en-US" sz="800" dirty="0">
                <a:solidFill>
                  <a:prstClr val="white"/>
                </a:solidFill>
              </a:rPr>
              <a:t>設備</a:t>
            </a:r>
            <a:r>
              <a:rPr kumimoji="1" lang="en-US" altLang="zh-TW" sz="800" dirty="0">
                <a:solidFill>
                  <a:prstClr val="white"/>
                </a:solidFill>
              </a:rPr>
              <a:t>EDC</a:t>
            </a:r>
          </a:p>
          <a:p>
            <a:pPr algn="ctr" defTabSz="342659" fontAlgn="base">
              <a:spcBef>
                <a:spcPct val="0"/>
              </a:spcBef>
              <a:spcAft>
                <a:spcPct val="0"/>
              </a:spcAft>
            </a:pPr>
            <a:r>
              <a:rPr kumimoji="1" lang="en-US" altLang="zh-TW" sz="800" dirty="0">
                <a:solidFill>
                  <a:prstClr val="white"/>
                </a:solidFill>
              </a:rPr>
              <a:t>(</a:t>
            </a:r>
            <a:r>
              <a:rPr kumimoji="1" lang="zh-TW" altLang="en-US" sz="800" dirty="0">
                <a:solidFill>
                  <a:prstClr val="white"/>
                </a:solidFill>
              </a:rPr>
              <a:t>特徵庫</a:t>
            </a:r>
            <a:r>
              <a:rPr kumimoji="1" lang="en-US" altLang="zh-TW" sz="800" dirty="0">
                <a:solidFill>
                  <a:prstClr val="white"/>
                </a:solidFill>
              </a:rPr>
              <a:t>)</a:t>
            </a:r>
            <a:endParaRPr kumimoji="1" lang="zh-TW" altLang="en-US" sz="800" dirty="0">
              <a:solidFill>
                <a:prstClr val="white"/>
              </a:solidFill>
            </a:endParaRPr>
          </a:p>
        </p:txBody>
      </p:sp>
      <p:sp>
        <p:nvSpPr>
          <p:cNvPr id="168" name="文字方塊 167"/>
          <p:cNvSpPr txBox="1"/>
          <p:nvPr/>
        </p:nvSpPr>
        <p:spPr>
          <a:xfrm>
            <a:off x="5277913" y="3103174"/>
            <a:ext cx="2541061" cy="196205"/>
          </a:xfrm>
          <a:prstGeom prst="rect">
            <a:avLst/>
          </a:prstGeom>
          <a:noFill/>
        </p:spPr>
        <p:txBody>
          <a:bodyPr wrap="square" lIns="68540" tIns="34289" rIns="68540" bIns="34289" rtlCol="0">
            <a:spAutoFit/>
          </a:bodyPr>
          <a:lstStyle/>
          <a:p>
            <a:pPr algn="ctr" defTabSz="342659" fontAlgn="base">
              <a:spcBef>
                <a:spcPct val="0"/>
              </a:spcBef>
              <a:spcAft>
                <a:spcPct val="0"/>
              </a:spcAft>
            </a:pPr>
            <a:r>
              <a:rPr kumimoji="1" lang="zh-TW" altLang="en-US" sz="800" b="1" dirty="0">
                <a:solidFill>
                  <a:srgbClr val="0000FF"/>
                </a:solidFill>
                <a:latin typeface="微軟正黑體" pitchFamily="34" charset="-120"/>
                <a:ea typeface="微軟正黑體" pitchFamily="34" charset="-120"/>
              </a:rPr>
              <a:t>設備資訊 </a:t>
            </a:r>
            <a:r>
              <a:rPr kumimoji="1" lang="en-US" altLang="zh-TW" sz="800" b="1" dirty="0">
                <a:solidFill>
                  <a:srgbClr val="0000FF"/>
                </a:solidFill>
                <a:latin typeface="微軟正黑體" pitchFamily="34" charset="-120"/>
                <a:ea typeface="微軟正黑體" pitchFamily="34" charset="-120"/>
              </a:rPr>
              <a:t>(</a:t>
            </a:r>
            <a:r>
              <a:rPr kumimoji="1" lang="zh-TW" altLang="en-US" sz="800" b="1" dirty="0">
                <a:solidFill>
                  <a:srgbClr val="0000FF"/>
                </a:solidFill>
                <a:latin typeface="微軟正黑體" pitchFamily="34" charset="-120"/>
                <a:ea typeface="微軟正黑體" pitchFamily="34" charset="-120"/>
              </a:rPr>
              <a:t>關鍵零部件物理量</a:t>
            </a:r>
            <a:r>
              <a:rPr kumimoji="1" lang="en-US" altLang="zh-TW" sz="800" b="1" dirty="0">
                <a:solidFill>
                  <a:srgbClr val="0000FF"/>
                </a:solidFill>
                <a:latin typeface="微軟正黑體" pitchFamily="34" charset="-120"/>
                <a:ea typeface="微軟正黑體" pitchFamily="34" charset="-120"/>
              </a:rPr>
              <a:t>) </a:t>
            </a:r>
            <a:r>
              <a:rPr kumimoji="1" lang="en-US" altLang="zh-TW" sz="800" b="1" dirty="0">
                <a:solidFill>
                  <a:srgbClr val="FF0000"/>
                </a:solidFill>
                <a:latin typeface="微軟正黑體" pitchFamily="34" charset="-120"/>
                <a:ea typeface="微軟正黑體" pitchFamily="34" charset="-120"/>
              </a:rPr>
              <a:t>(</a:t>
            </a:r>
            <a:r>
              <a:rPr kumimoji="1" lang="zh-TW" altLang="en-US" sz="800" b="1" dirty="0">
                <a:solidFill>
                  <a:srgbClr val="FF0000"/>
                </a:solidFill>
                <a:latin typeface="微軟正黑體" pitchFamily="34" charset="-120"/>
                <a:ea typeface="微軟正黑體" pitchFamily="34" charset="-120"/>
              </a:rPr>
              <a:t>高頻</a:t>
            </a:r>
            <a:r>
              <a:rPr kumimoji="1" lang="en-US" altLang="zh-TW" sz="800" b="1" dirty="0">
                <a:solidFill>
                  <a:srgbClr val="FF0000"/>
                </a:solidFill>
                <a:latin typeface="微軟正黑體" pitchFamily="34" charset="-120"/>
                <a:ea typeface="微軟正黑體" pitchFamily="34" charset="-120"/>
              </a:rPr>
              <a:t>/</a:t>
            </a:r>
            <a:r>
              <a:rPr kumimoji="1" lang="zh-TW" altLang="en-US" sz="800" b="1" dirty="0">
                <a:solidFill>
                  <a:srgbClr val="FF0000"/>
                </a:solidFill>
                <a:latin typeface="微軟正黑體" pitchFamily="34" charset="-120"/>
                <a:ea typeface="微軟正黑體" pitchFamily="34" charset="-120"/>
              </a:rPr>
              <a:t>低頻</a:t>
            </a:r>
            <a:r>
              <a:rPr kumimoji="1" lang="en-US" altLang="zh-TW" sz="800" b="1" dirty="0">
                <a:solidFill>
                  <a:srgbClr val="FF0000"/>
                </a:solidFill>
                <a:latin typeface="微軟正黑體" pitchFamily="34" charset="-120"/>
                <a:ea typeface="微軟正黑體" pitchFamily="34" charset="-120"/>
              </a:rPr>
              <a:t>)</a:t>
            </a:r>
            <a:r>
              <a:rPr kumimoji="1" lang="zh-TW" altLang="en-US" sz="800" b="1" dirty="0">
                <a:solidFill>
                  <a:srgbClr val="FF0000"/>
                </a:solidFill>
                <a:latin typeface="微軟正黑體" pitchFamily="34" charset="-120"/>
                <a:ea typeface="微軟正黑體" pitchFamily="34" charset="-120"/>
              </a:rPr>
              <a:t> </a:t>
            </a:r>
            <a:r>
              <a:rPr kumimoji="1" lang="en-US" altLang="zh-TW" sz="800" b="1" dirty="0">
                <a:solidFill>
                  <a:srgbClr val="FF0000"/>
                </a:solidFill>
                <a:latin typeface="微軟正黑體" pitchFamily="34" charset="-120"/>
                <a:ea typeface="微軟正黑體" pitchFamily="34" charset="-120"/>
              </a:rPr>
              <a:t>(</a:t>
            </a:r>
            <a:r>
              <a:rPr kumimoji="1" lang="zh-TW" altLang="en-US" sz="800" b="1" dirty="0">
                <a:solidFill>
                  <a:srgbClr val="FF0000"/>
                </a:solidFill>
                <a:latin typeface="微軟正黑體" pitchFamily="34" charset="-120"/>
                <a:ea typeface="微軟正黑體" pitchFamily="34" charset="-120"/>
              </a:rPr>
              <a:t>接下頁</a:t>
            </a:r>
            <a:r>
              <a:rPr kumimoji="1" lang="en-US" altLang="zh-TW" sz="800" b="1" dirty="0">
                <a:solidFill>
                  <a:srgbClr val="FF0000"/>
                </a:solidFill>
                <a:latin typeface="微軟正黑體" pitchFamily="34" charset="-120"/>
                <a:ea typeface="微軟正黑體" pitchFamily="34" charset="-120"/>
              </a:rPr>
              <a:t>)</a:t>
            </a:r>
          </a:p>
        </p:txBody>
      </p:sp>
      <p:sp>
        <p:nvSpPr>
          <p:cNvPr id="99" name="文字方塊 98"/>
          <p:cNvSpPr txBox="1"/>
          <p:nvPr/>
        </p:nvSpPr>
        <p:spPr>
          <a:xfrm>
            <a:off x="3271370" y="2338888"/>
            <a:ext cx="1945884" cy="346208"/>
          </a:xfrm>
          <a:prstGeom prst="rect">
            <a:avLst/>
          </a:prstGeom>
          <a:noFill/>
        </p:spPr>
        <p:txBody>
          <a:bodyPr wrap="none" lIns="91382" tIns="45691" rIns="91382" bIns="45691" rtlCol="0">
            <a:spAutoFit/>
          </a:bodyPr>
          <a:lstStyle/>
          <a:p>
            <a:pPr algn="ctr" defTabSz="913703"/>
            <a:r>
              <a:rPr lang="en-US" altLang="zh-TW" sz="800" dirty="0">
                <a:solidFill>
                  <a:prstClr val="black"/>
                </a:solidFill>
              </a:rPr>
              <a:t>Modeling Data</a:t>
            </a:r>
          </a:p>
          <a:p>
            <a:pPr algn="ctr" defTabSz="913703"/>
            <a:r>
              <a:rPr lang="en-US" altLang="zh-TW" sz="800" dirty="0">
                <a:solidFill>
                  <a:prstClr val="black"/>
                </a:solidFill>
              </a:rPr>
              <a:t>(</a:t>
            </a:r>
            <a:r>
              <a:rPr lang="en-US" altLang="zh-TW" sz="800" b="1" dirty="0">
                <a:solidFill>
                  <a:srgbClr val="0000FF"/>
                </a:solidFill>
              </a:rPr>
              <a:t>PART</a:t>
            </a:r>
            <a:r>
              <a:rPr lang="en-US" altLang="zh-TW" sz="800" dirty="0">
                <a:solidFill>
                  <a:prstClr val="black"/>
                </a:solidFill>
              </a:rPr>
              <a:t> Raw Data by EQ cycle for Analysis)</a:t>
            </a:r>
            <a:endParaRPr lang="zh-TW" altLang="en-US" sz="800" dirty="0">
              <a:solidFill>
                <a:prstClr val="black"/>
              </a:solidFill>
            </a:endParaRPr>
          </a:p>
        </p:txBody>
      </p:sp>
      <p:sp>
        <p:nvSpPr>
          <p:cNvPr id="101" name="文字方塊 100"/>
          <p:cNvSpPr txBox="1"/>
          <p:nvPr/>
        </p:nvSpPr>
        <p:spPr>
          <a:xfrm>
            <a:off x="2254789" y="2322934"/>
            <a:ext cx="948056" cy="473186"/>
          </a:xfrm>
          <a:prstGeom prst="rect">
            <a:avLst/>
          </a:prstGeom>
          <a:noFill/>
        </p:spPr>
        <p:txBody>
          <a:bodyPr wrap="none" lIns="91382" tIns="45691" rIns="91382" bIns="45691" rtlCol="0">
            <a:spAutoFit/>
          </a:bodyPr>
          <a:lstStyle/>
          <a:p>
            <a:pPr algn="ctr" defTabSz="913703"/>
            <a:r>
              <a:rPr lang="en-US" altLang="zh-TW" sz="800" dirty="0">
                <a:solidFill>
                  <a:prstClr val="black"/>
                </a:solidFill>
              </a:rPr>
              <a:t>New Data</a:t>
            </a:r>
          </a:p>
          <a:p>
            <a:pPr algn="ctr" defTabSz="913703"/>
            <a:r>
              <a:rPr lang="en-US" altLang="zh-TW" sz="800" dirty="0">
                <a:solidFill>
                  <a:prstClr val="black"/>
                </a:solidFill>
              </a:rPr>
              <a:t>(</a:t>
            </a:r>
            <a:r>
              <a:rPr lang="en-US" altLang="zh-TW" sz="800" b="1" dirty="0">
                <a:solidFill>
                  <a:srgbClr val="FF0000"/>
                </a:solidFill>
              </a:rPr>
              <a:t>ALL</a:t>
            </a:r>
            <a:r>
              <a:rPr lang="en-US" altLang="zh-TW" sz="800" dirty="0">
                <a:solidFill>
                  <a:prstClr val="black"/>
                </a:solidFill>
              </a:rPr>
              <a:t> Feature Data</a:t>
            </a:r>
          </a:p>
          <a:p>
            <a:pPr algn="ctr" defTabSz="913703"/>
            <a:r>
              <a:rPr lang="en-US" altLang="zh-TW" sz="800" dirty="0">
                <a:solidFill>
                  <a:prstClr val="black"/>
                </a:solidFill>
              </a:rPr>
              <a:t>for Monitor)</a:t>
            </a:r>
          </a:p>
        </p:txBody>
      </p:sp>
      <p:cxnSp>
        <p:nvCxnSpPr>
          <p:cNvPr id="13" name="肘形接點 12"/>
          <p:cNvCxnSpPr>
            <a:stCxn id="167" idx="2"/>
            <a:endCxn id="158" idx="1"/>
          </p:cNvCxnSpPr>
          <p:nvPr/>
        </p:nvCxnSpPr>
        <p:spPr>
          <a:xfrm rot="10800000" flipH="1">
            <a:off x="2657215" y="1320910"/>
            <a:ext cx="108815" cy="670682"/>
          </a:xfrm>
          <a:prstGeom prst="bentConnector4">
            <a:avLst>
              <a:gd name="adj1" fmla="val -157562"/>
              <a:gd name="adj2" fmla="val 51094"/>
            </a:avLst>
          </a:prstGeom>
          <a:ln>
            <a:tailEnd type="arrow"/>
          </a:ln>
        </p:spPr>
        <p:style>
          <a:lnRef idx="2">
            <a:schemeClr val="accent1"/>
          </a:lnRef>
          <a:fillRef idx="0">
            <a:schemeClr val="accent1"/>
          </a:fillRef>
          <a:effectRef idx="1">
            <a:schemeClr val="accent1"/>
          </a:effectRef>
          <a:fontRef idx="minor">
            <a:schemeClr val="tx1"/>
          </a:fontRef>
        </p:style>
      </p:cxnSp>
      <p:sp>
        <p:nvSpPr>
          <p:cNvPr id="175" name="圓柱 174"/>
          <p:cNvSpPr/>
          <p:nvPr/>
        </p:nvSpPr>
        <p:spPr>
          <a:xfrm>
            <a:off x="3022799" y="1523602"/>
            <a:ext cx="809243" cy="256320"/>
          </a:xfrm>
          <a:prstGeom prst="can">
            <a:avLst/>
          </a:prstGeom>
          <a:solidFill>
            <a:srgbClr val="FF0000"/>
          </a:solidFill>
          <a:ln>
            <a:solidFill>
              <a:schemeClr val="bg2">
                <a:lumMod val="60000"/>
                <a:lumOff val="40000"/>
              </a:schemeClr>
            </a:solidFill>
          </a:ln>
        </p:spPr>
        <p:style>
          <a:lnRef idx="2">
            <a:schemeClr val="accent6">
              <a:shade val="50000"/>
            </a:schemeClr>
          </a:lnRef>
          <a:fillRef idx="1">
            <a:schemeClr val="accent6"/>
          </a:fillRef>
          <a:effectRef idx="0">
            <a:schemeClr val="accent6"/>
          </a:effectRef>
          <a:fontRef idx="minor">
            <a:schemeClr val="lt1"/>
          </a:fontRef>
        </p:style>
        <p:txBody>
          <a:bodyPr lIns="68549" tIns="34289" rIns="68549" bIns="34289" rtlCol="0" anchor="ctr"/>
          <a:lstStyle/>
          <a:p>
            <a:pPr algn="ctr" defTabSz="342659" fontAlgn="base">
              <a:spcBef>
                <a:spcPct val="0"/>
              </a:spcBef>
              <a:spcAft>
                <a:spcPct val="0"/>
              </a:spcAft>
            </a:pPr>
            <a:r>
              <a:rPr kumimoji="1" lang="en-US" altLang="zh-TW" sz="800" dirty="0">
                <a:solidFill>
                  <a:prstClr val="white"/>
                </a:solidFill>
              </a:rPr>
              <a:t>Model/Formula</a:t>
            </a:r>
            <a:endParaRPr kumimoji="1" lang="zh-TW" altLang="en-US" sz="800" dirty="0">
              <a:solidFill>
                <a:prstClr val="white"/>
              </a:solidFill>
            </a:endParaRPr>
          </a:p>
        </p:txBody>
      </p:sp>
      <p:cxnSp>
        <p:nvCxnSpPr>
          <p:cNvPr id="238" name="肘形接點 237"/>
          <p:cNvCxnSpPr>
            <a:stCxn id="175" idx="2"/>
            <a:endCxn id="158" idx="1"/>
          </p:cNvCxnSpPr>
          <p:nvPr/>
        </p:nvCxnSpPr>
        <p:spPr>
          <a:xfrm rot="10800000">
            <a:off x="2766031" y="1320910"/>
            <a:ext cx="256769" cy="330854"/>
          </a:xfrm>
          <a:prstGeom prst="bentConnector2">
            <a:avLst/>
          </a:prstGeom>
          <a:ln>
            <a:solidFill>
              <a:srgbClr val="FF0000"/>
            </a:solidFill>
            <a:prstDash val="dash"/>
            <a:tailEnd type="arrow"/>
          </a:ln>
        </p:spPr>
        <p:style>
          <a:lnRef idx="2">
            <a:schemeClr val="accent1"/>
          </a:lnRef>
          <a:fillRef idx="0">
            <a:schemeClr val="accent1"/>
          </a:fillRef>
          <a:effectRef idx="1">
            <a:schemeClr val="accent1"/>
          </a:effectRef>
          <a:fontRef idx="minor">
            <a:schemeClr val="tx1"/>
          </a:fontRef>
        </p:style>
      </p:cxnSp>
      <p:sp>
        <p:nvSpPr>
          <p:cNvPr id="176" name="文字方塊 175"/>
          <p:cNvSpPr txBox="1"/>
          <p:nvPr/>
        </p:nvSpPr>
        <p:spPr>
          <a:xfrm>
            <a:off x="5865495" y="8669"/>
            <a:ext cx="1691785" cy="507828"/>
          </a:xfrm>
          <a:prstGeom prst="wedgeRectCallout">
            <a:avLst>
              <a:gd name="adj1" fmla="val 4569"/>
              <a:gd name="adj2" fmla="val 66172"/>
            </a:avLst>
          </a:prstGeom>
          <a:solidFill>
            <a:srgbClr val="FFFF00"/>
          </a:solidFill>
          <a:ln>
            <a:solidFill>
              <a:schemeClr val="tx1"/>
            </a:solidFill>
          </a:ln>
        </p:spPr>
        <p:txBody>
          <a:bodyPr wrap="none" lIns="68540" tIns="34289" rIns="68540" bIns="34289" rtlCol="0">
            <a:spAutoFit/>
          </a:bodyPr>
          <a:lstStyle/>
          <a:p>
            <a:pPr algn="ctr" defTabSz="685154"/>
            <a:r>
              <a:rPr lang="zh-TW" altLang="en-US" sz="1400" b="1" dirty="0">
                <a:solidFill>
                  <a:srgbClr val="0000FF"/>
                </a:solidFill>
                <a:latin typeface="標楷體" pitchFamily="65" charset="-120"/>
                <a:ea typeface="標楷體" pitchFamily="65" charset="-120"/>
              </a:rPr>
              <a:t>現於</a:t>
            </a:r>
            <a:r>
              <a:rPr lang="en-US" altLang="zh-TW" sz="1400" b="1" dirty="0">
                <a:solidFill>
                  <a:srgbClr val="0000FF"/>
                </a:solidFill>
                <a:latin typeface="標楷體" pitchFamily="65" charset="-120"/>
                <a:ea typeface="標楷體" pitchFamily="65" charset="-120"/>
              </a:rPr>
              <a:t>FS</a:t>
            </a:r>
            <a:r>
              <a:rPr lang="zh-TW" altLang="en-US" sz="1400" b="1" dirty="0">
                <a:solidFill>
                  <a:srgbClr val="0000FF"/>
                </a:solidFill>
                <a:latin typeface="標楷體" pitchFamily="65" charset="-120"/>
                <a:ea typeface="標楷體" pitchFamily="65" charset="-120"/>
              </a:rPr>
              <a:t>雲建置試點</a:t>
            </a:r>
            <a:endParaRPr lang="en-US" altLang="zh-TW" sz="1400" b="1" dirty="0">
              <a:solidFill>
                <a:srgbClr val="0000FF"/>
              </a:solidFill>
              <a:latin typeface="標楷體" pitchFamily="65" charset="-120"/>
              <a:ea typeface="標楷體" pitchFamily="65" charset="-120"/>
            </a:endParaRPr>
          </a:p>
          <a:p>
            <a:pPr algn="ctr" defTabSz="685154"/>
            <a:r>
              <a:rPr lang="zh-TW" altLang="en-US" sz="1400" b="1" dirty="0">
                <a:solidFill>
                  <a:srgbClr val="0000FF"/>
                </a:solidFill>
                <a:latin typeface="標楷體" pitchFamily="65" charset="-120"/>
                <a:ea typeface="標楷體" pitchFamily="65" charset="-120"/>
              </a:rPr>
              <a:t>後遷移至</a:t>
            </a:r>
            <a:r>
              <a:rPr lang="en-US" altLang="zh-TW" sz="1400" b="1" dirty="0">
                <a:solidFill>
                  <a:srgbClr val="0000FF"/>
                </a:solidFill>
                <a:latin typeface="標楷體" pitchFamily="65" charset="-120"/>
                <a:ea typeface="標楷體" pitchFamily="65" charset="-120"/>
              </a:rPr>
              <a:t>INX</a:t>
            </a:r>
            <a:r>
              <a:rPr lang="zh-TW" altLang="en-US" sz="1400" b="1" dirty="0">
                <a:solidFill>
                  <a:srgbClr val="0000FF"/>
                </a:solidFill>
                <a:latin typeface="標楷體" pitchFamily="65" charset="-120"/>
                <a:ea typeface="標楷體" pitchFamily="65" charset="-120"/>
              </a:rPr>
              <a:t>雲</a:t>
            </a:r>
            <a:r>
              <a:rPr lang="zh-TW" altLang="en-US" sz="1400" b="1" dirty="0">
                <a:solidFill>
                  <a:srgbClr val="FF0000"/>
                </a:solidFill>
                <a:latin typeface="標楷體" pitchFamily="65" charset="-120"/>
                <a:ea typeface="標楷體" pitchFamily="65" charset="-120"/>
              </a:rPr>
              <a:t>共構</a:t>
            </a:r>
          </a:p>
        </p:txBody>
      </p:sp>
      <p:sp>
        <p:nvSpPr>
          <p:cNvPr id="177" name="文字方塊 176"/>
          <p:cNvSpPr txBox="1"/>
          <p:nvPr/>
        </p:nvSpPr>
        <p:spPr>
          <a:xfrm>
            <a:off x="7890374" y="16359"/>
            <a:ext cx="1276575" cy="176970"/>
          </a:xfrm>
          <a:prstGeom prst="rect">
            <a:avLst/>
          </a:prstGeom>
          <a:noFill/>
        </p:spPr>
        <p:txBody>
          <a:bodyPr wrap="none" lIns="68540" tIns="34289" rIns="68540" bIns="34289" rtlCol="0">
            <a:spAutoFit/>
          </a:bodyPr>
          <a:lstStyle/>
          <a:p>
            <a:pPr defTabSz="342659" fontAlgn="base">
              <a:spcBef>
                <a:spcPct val="0"/>
              </a:spcBef>
              <a:spcAft>
                <a:spcPct val="0"/>
              </a:spcAft>
            </a:pPr>
            <a:r>
              <a:rPr kumimoji="1" lang="en-US" altLang="zh-TW" sz="700" i="1" u="sng" dirty="0">
                <a:solidFill>
                  <a:prstClr val="black"/>
                </a:solidFill>
              </a:rPr>
              <a:t>PHM</a:t>
            </a:r>
            <a:r>
              <a:rPr kumimoji="1" lang="zh-TW" altLang="en-US" sz="700" i="1" u="sng" dirty="0">
                <a:solidFill>
                  <a:prstClr val="black"/>
                </a:solidFill>
              </a:rPr>
              <a:t>資訊架構圖 </a:t>
            </a:r>
            <a:r>
              <a:rPr kumimoji="1" lang="en-US" altLang="zh-TW" sz="700" i="1" u="sng" dirty="0">
                <a:solidFill>
                  <a:prstClr val="black"/>
                </a:solidFill>
              </a:rPr>
              <a:t>20191223v05</a:t>
            </a:r>
            <a:endParaRPr kumimoji="1" lang="zh-TW" altLang="en-US" sz="700" i="1" u="sng" dirty="0">
              <a:solidFill>
                <a:prstClr val="black"/>
              </a:solidFill>
            </a:endParaRPr>
          </a:p>
        </p:txBody>
      </p:sp>
      <p:sp>
        <p:nvSpPr>
          <p:cNvPr id="242" name="矩形 241"/>
          <p:cNvSpPr/>
          <p:nvPr/>
        </p:nvSpPr>
        <p:spPr>
          <a:xfrm>
            <a:off x="1492323" y="3426685"/>
            <a:ext cx="375504" cy="188360"/>
          </a:xfrm>
          <a:prstGeom prst="rect">
            <a:avLst/>
          </a:prstGeom>
        </p:spPr>
        <p:style>
          <a:lnRef idx="1">
            <a:schemeClr val="accent1"/>
          </a:lnRef>
          <a:fillRef idx="3">
            <a:schemeClr val="accent1"/>
          </a:fillRef>
          <a:effectRef idx="2">
            <a:schemeClr val="accent1"/>
          </a:effectRef>
          <a:fontRef idx="minor">
            <a:schemeClr val="lt1"/>
          </a:fontRef>
        </p:style>
        <p:txBody>
          <a:bodyPr lIns="68549" tIns="34289" rIns="68549" bIns="34289" spcCol="0" rtlCol="0" anchor="ctr"/>
          <a:lstStyle/>
          <a:p>
            <a:pPr algn="ctr" defTabSz="685154"/>
            <a:r>
              <a:rPr lang="en-US" altLang="zh-TW" sz="1100" b="1" dirty="0">
                <a:solidFill>
                  <a:prstClr val="black"/>
                </a:solidFill>
              </a:rPr>
              <a:t>BC</a:t>
            </a:r>
            <a:endParaRPr lang="zh-TW" altLang="en-US" sz="1100" b="1" dirty="0">
              <a:solidFill>
                <a:prstClr val="black"/>
              </a:solidFill>
            </a:endParaRPr>
          </a:p>
        </p:txBody>
      </p:sp>
      <p:pic>
        <p:nvPicPr>
          <p:cNvPr id="180" name="Picture 2"/>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3783448" y="2719373"/>
            <a:ext cx="437485" cy="421794"/>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6394" name="肘形接點 16393"/>
          <p:cNvCxnSpPr>
            <a:stCxn id="312" idx="0"/>
            <a:endCxn id="167" idx="3"/>
          </p:cNvCxnSpPr>
          <p:nvPr/>
        </p:nvCxnSpPr>
        <p:spPr>
          <a:xfrm rot="16200000" flipV="1">
            <a:off x="2871802" y="2308062"/>
            <a:ext cx="512714" cy="309910"/>
          </a:xfrm>
          <a:prstGeom prst="bentConnector3">
            <a:avLst>
              <a:gd name="adj1" fmla="val 66312"/>
            </a:avLst>
          </a:prstGeom>
          <a:ln>
            <a:tailEnd type="arrow"/>
          </a:ln>
        </p:spPr>
        <p:style>
          <a:lnRef idx="2">
            <a:schemeClr val="accent1"/>
          </a:lnRef>
          <a:fillRef idx="0">
            <a:schemeClr val="accent1"/>
          </a:fillRef>
          <a:effectRef idx="1">
            <a:schemeClr val="accent1"/>
          </a:effectRef>
          <a:fontRef idx="minor">
            <a:schemeClr val="tx1"/>
          </a:fontRef>
        </p:style>
      </p:cxnSp>
      <p:sp>
        <p:nvSpPr>
          <p:cNvPr id="182" name="圆角矩形 253"/>
          <p:cNvSpPr/>
          <p:nvPr/>
        </p:nvSpPr>
        <p:spPr>
          <a:xfrm>
            <a:off x="2684676" y="3761333"/>
            <a:ext cx="571500" cy="214313"/>
          </a:xfrm>
          <a:prstGeom prst="roundRect">
            <a:avLst/>
          </a:prstGeom>
        </p:spPr>
        <p:style>
          <a:lnRef idx="1">
            <a:schemeClr val="dk1"/>
          </a:lnRef>
          <a:fillRef idx="2">
            <a:schemeClr val="dk1"/>
          </a:fillRef>
          <a:effectRef idx="1">
            <a:schemeClr val="dk1"/>
          </a:effectRef>
          <a:fontRef idx="minor">
            <a:schemeClr val="dk1"/>
          </a:fontRef>
        </p:style>
        <p:txBody>
          <a:bodyPr lIns="68540" tIns="34289" rIns="68540" bIns="34289" anchor="ctr"/>
          <a:lstStyle/>
          <a:p>
            <a:pPr algn="ctr" defTabSz="342659" fontAlgn="base">
              <a:spcBef>
                <a:spcPct val="0"/>
              </a:spcBef>
              <a:spcAft>
                <a:spcPct val="0"/>
              </a:spcAft>
            </a:pPr>
            <a:r>
              <a:rPr kumimoji="1" lang="en-US" altLang="zh-TW" sz="700" dirty="0">
                <a:solidFill>
                  <a:srgbClr val="000000"/>
                </a:solidFill>
                <a:latin typeface="微軟正黑體" pitchFamily="34" charset="-120"/>
                <a:ea typeface="微軟正黑體" pitchFamily="34" charset="-120"/>
              </a:rPr>
              <a:t>PLC</a:t>
            </a:r>
            <a:r>
              <a:rPr kumimoji="1" lang="zh-TW" altLang="en-US" sz="700" dirty="0">
                <a:solidFill>
                  <a:srgbClr val="000000"/>
                </a:solidFill>
                <a:latin typeface="微軟正黑體" pitchFamily="34" charset="-120"/>
                <a:ea typeface="微軟正黑體" pitchFamily="34" charset="-120"/>
              </a:rPr>
              <a:t> </a:t>
            </a:r>
            <a:r>
              <a:rPr kumimoji="1" lang="en-US" altLang="zh-TW" sz="700" dirty="0">
                <a:solidFill>
                  <a:srgbClr val="000000"/>
                </a:solidFill>
                <a:latin typeface="微軟正黑體" pitchFamily="34" charset="-120"/>
                <a:ea typeface="微軟正黑體" pitchFamily="34" charset="-120"/>
              </a:rPr>
              <a:t>Base</a:t>
            </a:r>
            <a:endParaRPr kumimoji="1" lang="zh-TW" altLang="en-US" sz="700" dirty="0">
              <a:solidFill>
                <a:srgbClr val="000000"/>
              </a:solidFill>
              <a:latin typeface="微軟正黑體" pitchFamily="34" charset="-120"/>
              <a:ea typeface="微軟正黑體" pitchFamily="34" charset="-120"/>
            </a:endParaRPr>
          </a:p>
        </p:txBody>
      </p:sp>
      <p:cxnSp>
        <p:nvCxnSpPr>
          <p:cNvPr id="183" name="直線單箭頭接點 182"/>
          <p:cNvCxnSpPr>
            <a:stCxn id="182" idx="0"/>
            <a:endCxn id="184" idx="2"/>
          </p:cNvCxnSpPr>
          <p:nvPr/>
        </p:nvCxnSpPr>
        <p:spPr>
          <a:xfrm flipV="1">
            <a:off x="2970436" y="3615044"/>
            <a:ext cx="10007" cy="14628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84" name="矩形 183"/>
          <p:cNvSpPr/>
          <p:nvPr/>
        </p:nvSpPr>
        <p:spPr>
          <a:xfrm>
            <a:off x="2792681" y="3426685"/>
            <a:ext cx="375504" cy="188360"/>
          </a:xfrm>
          <a:prstGeom prst="rect">
            <a:avLst/>
          </a:prstGeom>
        </p:spPr>
        <p:style>
          <a:lnRef idx="1">
            <a:schemeClr val="accent1"/>
          </a:lnRef>
          <a:fillRef idx="3">
            <a:schemeClr val="accent1"/>
          </a:fillRef>
          <a:effectRef idx="2">
            <a:schemeClr val="accent1"/>
          </a:effectRef>
          <a:fontRef idx="minor">
            <a:schemeClr val="lt1"/>
          </a:fontRef>
        </p:style>
        <p:txBody>
          <a:bodyPr lIns="68549" tIns="34289" rIns="68549" bIns="34289" spcCol="0" rtlCol="0" anchor="ctr"/>
          <a:lstStyle/>
          <a:p>
            <a:pPr algn="ctr" defTabSz="685154"/>
            <a:r>
              <a:rPr lang="en-US" altLang="zh-TW" sz="1100" b="1" dirty="0">
                <a:solidFill>
                  <a:prstClr val="black"/>
                </a:solidFill>
              </a:rPr>
              <a:t>BC</a:t>
            </a:r>
            <a:endParaRPr lang="zh-TW" altLang="en-US" sz="1100" b="1" dirty="0">
              <a:solidFill>
                <a:prstClr val="black"/>
              </a:solidFill>
            </a:endParaRPr>
          </a:p>
        </p:txBody>
      </p:sp>
      <p:sp>
        <p:nvSpPr>
          <p:cNvPr id="187" name="矩形 186"/>
          <p:cNvSpPr/>
          <p:nvPr/>
        </p:nvSpPr>
        <p:spPr>
          <a:xfrm>
            <a:off x="3827063" y="3426685"/>
            <a:ext cx="375504" cy="188360"/>
          </a:xfrm>
          <a:prstGeom prst="rect">
            <a:avLst/>
          </a:prstGeom>
        </p:spPr>
        <p:style>
          <a:lnRef idx="1">
            <a:schemeClr val="accent1"/>
          </a:lnRef>
          <a:fillRef idx="3">
            <a:schemeClr val="accent1"/>
          </a:fillRef>
          <a:effectRef idx="2">
            <a:schemeClr val="accent1"/>
          </a:effectRef>
          <a:fontRef idx="minor">
            <a:schemeClr val="lt1"/>
          </a:fontRef>
        </p:style>
        <p:txBody>
          <a:bodyPr lIns="68549" tIns="34289" rIns="68549" bIns="34289" spcCol="0" rtlCol="0" anchor="ctr"/>
          <a:lstStyle/>
          <a:p>
            <a:pPr algn="ctr" defTabSz="685154"/>
            <a:r>
              <a:rPr lang="en-US" altLang="zh-TW" sz="1100" b="1" dirty="0">
                <a:solidFill>
                  <a:prstClr val="black"/>
                </a:solidFill>
              </a:rPr>
              <a:t>BC</a:t>
            </a:r>
            <a:endParaRPr lang="zh-TW" altLang="en-US" sz="1100" b="1" dirty="0">
              <a:solidFill>
                <a:prstClr val="black"/>
              </a:solidFill>
            </a:endParaRPr>
          </a:p>
        </p:txBody>
      </p:sp>
      <p:sp>
        <p:nvSpPr>
          <p:cNvPr id="191" name="圆角矩形 253"/>
          <p:cNvSpPr/>
          <p:nvPr/>
        </p:nvSpPr>
        <p:spPr>
          <a:xfrm>
            <a:off x="4754674" y="3745405"/>
            <a:ext cx="571500" cy="214313"/>
          </a:xfrm>
          <a:prstGeom prst="roundRect">
            <a:avLst/>
          </a:prstGeom>
        </p:spPr>
        <p:style>
          <a:lnRef idx="1">
            <a:schemeClr val="dk1"/>
          </a:lnRef>
          <a:fillRef idx="2">
            <a:schemeClr val="dk1"/>
          </a:fillRef>
          <a:effectRef idx="1">
            <a:schemeClr val="dk1"/>
          </a:effectRef>
          <a:fontRef idx="minor">
            <a:schemeClr val="dk1"/>
          </a:fontRef>
        </p:style>
        <p:txBody>
          <a:bodyPr lIns="68540" tIns="34289" rIns="68540" bIns="34289" anchor="ctr"/>
          <a:lstStyle/>
          <a:p>
            <a:pPr algn="ctr" defTabSz="342659" fontAlgn="base">
              <a:spcBef>
                <a:spcPct val="0"/>
              </a:spcBef>
              <a:spcAft>
                <a:spcPct val="0"/>
              </a:spcAft>
            </a:pPr>
            <a:r>
              <a:rPr kumimoji="1" lang="en-US" altLang="zh-TW" sz="700" dirty="0">
                <a:solidFill>
                  <a:srgbClr val="000000"/>
                </a:solidFill>
                <a:latin typeface="微軟正黑體" pitchFamily="34" charset="-120"/>
                <a:ea typeface="微軟正黑體" pitchFamily="34" charset="-120"/>
              </a:rPr>
              <a:t>PLC</a:t>
            </a:r>
            <a:r>
              <a:rPr kumimoji="1" lang="zh-TW" altLang="en-US" sz="700" dirty="0">
                <a:solidFill>
                  <a:srgbClr val="000000"/>
                </a:solidFill>
                <a:latin typeface="微軟正黑體" pitchFamily="34" charset="-120"/>
                <a:ea typeface="微軟正黑體" pitchFamily="34" charset="-120"/>
              </a:rPr>
              <a:t> </a:t>
            </a:r>
            <a:r>
              <a:rPr kumimoji="1" lang="en-US" altLang="zh-TW" sz="700" dirty="0">
                <a:solidFill>
                  <a:srgbClr val="000000"/>
                </a:solidFill>
                <a:latin typeface="微軟正黑體" pitchFamily="34" charset="-120"/>
                <a:ea typeface="微軟正黑體" pitchFamily="34" charset="-120"/>
              </a:rPr>
              <a:t>Base</a:t>
            </a:r>
            <a:endParaRPr kumimoji="1" lang="zh-TW" altLang="en-US" sz="700" dirty="0">
              <a:solidFill>
                <a:srgbClr val="000000"/>
              </a:solidFill>
              <a:latin typeface="微軟正黑體" pitchFamily="34" charset="-120"/>
              <a:ea typeface="微軟正黑體" pitchFamily="34" charset="-120"/>
            </a:endParaRPr>
          </a:p>
        </p:txBody>
      </p:sp>
      <p:cxnSp>
        <p:nvCxnSpPr>
          <p:cNvPr id="197" name="直線單箭頭接點 196"/>
          <p:cNvCxnSpPr>
            <a:stCxn id="191" idx="0"/>
            <a:endCxn id="204" idx="2"/>
          </p:cNvCxnSpPr>
          <p:nvPr/>
        </p:nvCxnSpPr>
        <p:spPr>
          <a:xfrm flipV="1">
            <a:off x="5040424" y="3615046"/>
            <a:ext cx="2324" cy="13035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05" name="圆角矩形 253"/>
          <p:cNvSpPr/>
          <p:nvPr/>
        </p:nvSpPr>
        <p:spPr>
          <a:xfrm>
            <a:off x="6947749" y="3729798"/>
            <a:ext cx="609524" cy="214313"/>
          </a:xfrm>
          <a:prstGeom prst="roundRect">
            <a:avLst/>
          </a:prstGeom>
          <a:ln>
            <a:solidFill>
              <a:schemeClr val="tx1"/>
            </a:solidFill>
          </a:ln>
        </p:spPr>
        <p:style>
          <a:lnRef idx="1">
            <a:schemeClr val="dk1"/>
          </a:lnRef>
          <a:fillRef idx="2">
            <a:schemeClr val="dk1"/>
          </a:fillRef>
          <a:effectRef idx="1">
            <a:schemeClr val="dk1"/>
          </a:effectRef>
          <a:fontRef idx="minor">
            <a:schemeClr val="dk1"/>
          </a:fontRef>
        </p:style>
        <p:txBody>
          <a:bodyPr lIns="68540" tIns="34289" rIns="68540" bIns="34289" anchor="ctr"/>
          <a:lstStyle/>
          <a:p>
            <a:pPr algn="ctr" defTabSz="342659" fontAlgn="base">
              <a:spcBef>
                <a:spcPct val="0"/>
              </a:spcBef>
              <a:spcAft>
                <a:spcPct val="0"/>
              </a:spcAft>
            </a:pPr>
            <a:r>
              <a:rPr kumimoji="1" lang="zh-TW" altLang="en-US" sz="700" dirty="0">
                <a:solidFill>
                  <a:srgbClr val="000000"/>
                </a:solidFill>
                <a:latin typeface="微軟正黑體" pitchFamily="34" charset="-120"/>
                <a:ea typeface="微軟正黑體" pitchFamily="34" charset="-120"/>
              </a:rPr>
              <a:t>廠商控制器</a:t>
            </a:r>
          </a:p>
        </p:txBody>
      </p:sp>
      <p:sp>
        <p:nvSpPr>
          <p:cNvPr id="206" name="圆角矩形 253"/>
          <p:cNvSpPr/>
          <p:nvPr/>
        </p:nvSpPr>
        <p:spPr>
          <a:xfrm>
            <a:off x="7619211" y="3733135"/>
            <a:ext cx="609524" cy="214313"/>
          </a:xfrm>
          <a:prstGeom prst="roundRect">
            <a:avLst/>
          </a:prstGeom>
          <a:ln>
            <a:solidFill>
              <a:schemeClr val="tx1"/>
            </a:solidFill>
          </a:ln>
        </p:spPr>
        <p:style>
          <a:lnRef idx="1">
            <a:schemeClr val="dk1"/>
          </a:lnRef>
          <a:fillRef idx="2">
            <a:schemeClr val="dk1"/>
          </a:fillRef>
          <a:effectRef idx="1">
            <a:schemeClr val="dk1"/>
          </a:effectRef>
          <a:fontRef idx="minor">
            <a:schemeClr val="dk1"/>
          </a:fontRef>
        </p:style>
        <p:txBody>
          <a:bodyPr lIns="68540" tIns="34289" rIns="68540" bIns="34289" anchor="ctr"/>
          <a:lstStyle/>
          <a:p>
            <a:pPr algn="ctr" defTabSz="342659" fontAlgn="base">
              <a:spcBef>
                <a:spcPct val="0"/>
              </a:spcBef>
              <a:spcAft>
                <a:spcPct val="0"/>
              </a:spcAft>
            </a:pPr>
            <a:r>
              <a:rPr kumimoji="1" lang="zh-TW" altLang="en-US" sz="700" dirty="0">
                <a:solidFill>
                  <a:srgbClr val="000000"/>
                </a:solidFill>
                <a:latin typeface="微軟正黑體" pitchFamily="34" charset="-120"/>
                <a:ea typeface="微軟正黑體" pitchFamily="34" charset="-120"/>
              </a:rPr>
              <a:t>廠商控制器</a:t>
            </a:r>
          </a:p>
        </p:txBody>
      </p:sp>
      <p:sp>
        <p:nvSpPr>
          <p:cNvPr id="207" name="圆角矩形 253"/>
          <p:cNvSpPr/>
          <p:nvPr/>
        </p:nvSpPr>
        <p:spPr>
          <a:xfrm>
            <a:off x="8280538" y="3730347"/>
            <a:ext cx="609524" cy="214313"/>
          </a:xfrm>
          <a:prstGeom prst="roundRect">
            <a:avLst/>
          </a:prstGeom>
          <a:ln>
            <a:solidFill>
              <a:schemeClr val="tx1"/>
            </a:solidFill>
          </a:ln>
        </p:spPr>
        <p:style>
          <a:lnRef idx="1">
            <a:schemeClr val="dk1"/>
          </a:lnRef>
          <a:fillRef idx="2">
            <a:schemeClr val="dk1"/>
          </a:fillRef>
          <a:effectRef idx="1">
            <a:schemeClr val="dk1"/>
          </a:effectRef>
          <a:fontRef idx="minor">
            <a:schemeClr val="dk1"/>
          </a:fontRef>
        </p:style>
        <p:txBody>
          <a:bodyPr lIns="68540" tIns="34289" rIns="68540" bIns="34289" anchor="ctr"/>
          <a:lstStyle/>
          <a:p>
            <a:pPr algn="ctr" defTabSz="342659" fontAlgn="base">
              <a:spcBef>
                <a:spcPct val="0"/>
              </a:spcBef>
              <a:spcAft>
                <a:spcPct val="0"/>
              </a:spcAft>
            </a:pPr>
            <a:r>
              <a:rPr kumimoji="1" lang="zh-TW" altLang="en-US" sz="700" dirty="0">
                <a:solidFill>
                  <a:srgbClr val="000000"/>
                </a:solidFill>
                <a:latin typeface="微軟正黑體" pitchFamily="34" charset="-120"/>
                <a:ea typeface="微軟正黑體" pitchFamily="34" charset="-120"/>
              </a:rPr>
              <a:t>廠商控制器</a:t>
            </a:r>
          </a:p>
        </p:txBody>
      </p:sp>
      <p:cxnSp>
        <p:nvCxnSpPr>
          <p:cNvPr id="289" name="肘形接點 288"/>
          <p:cNvCxnSpPr>
            <a:stCxn id="242" idx="0"/>
            <a:endCxn id="180" idx="2"/>
          </p:cNvCxnSpPr>
          <p:nvPr/>
        </p:nvCxnSpPr>
        <p:spPr>
          <a:xfrm rot="5400000" flipH="1" flipV="1">
            <a:off x="2698370" y="2122881"/>
            <a:ext cx="285516" cy="2322107"/>
          </a:xfrm>
          <a:prstGeom prst="bentConnector3">
            <a:avLst>
              <a:gd name="adj1" fmla="val 26566"/>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91" name="肘形接點 290"/>
          <p:cNvCxnSpPr>
            <a:stCxn id="184" idx="0"/>
            <a:endCxn id="180" idx="2"/>
          </p:cNvCxnSpPr>
          <p:nvPr/>
        </p:nvCxnSpPr>
        <p:spPr>
          <a:xfrm rot="5400000" flipH="1" flipV="1">
            <a:off x="3348549" y="2773054"/>
            <a:ext cx="285516" cy="1021748"/>
          </a:xfrm>
          <a:prstGeom prst="bentConnector3">
            <a:avLst>
              <a:gd name="adj1" fmla="val 26566"/>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93" name="肘形接點 292"/>
          <p:cNvCxnSpPr>
            <a:stCxn id="187" idx="0"/>
            <a:endCxn id="180" idx="2"/>
          </p:cNvCxnSpPr>
          <p:nvPr/>
        </p:nvCxnSpPr>
        <p:spPr>
          <a:xfrm rot="16200000" flipV="1">
            <a:off x="3865740" y="3277609"/>
            <a:ext cx="285516" cy="12633"/>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96" name="肘形接點 295"/>
          <p:cNvCxnSpPr>
            <a:stCxn id="204" idx="0"/>
            <a:endCxn id="180" idx="2"/>
          </p:cNvCxnSpPr>
          <p:nvPr/>
        </p:nvCxnSpPr>
        <p:spPr>
          <a:xfrm rot="16200000" flipV="1">
            <a:off x="4379707" y="2763642"/>
            <a:ext cx="285516" cy="1040566"/>
          </a:xfrm>
          <a:prstGeom prst="bent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98" name="肘形接點 297"/>
          <p:cNvCxnSpPr>
            <a:stCxn id="203" idx="0"/>
            <a:endCxn id="180" idx="2"/>
          </p:cNvCxnSpPr>
          <p:nvPr/>
        </p:nvCxnSpPr>
        <p:spPr>
          <a:xfrm rot="16200000" flipV="1">
            <a:off x="4534047" y="2609313"/>
            <a:ext cx="604937" cy="1668671"/>
          </a:xfrm>
          <a:prstGeom prst="bentConnector3">
            <a:avLst>
              <a:gd name="adj1" fmla="val 76268"/>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00" name="肘形接點 299"/>
          <p:cNvCxnSpPr>
            <a:stCxn id="141" idx="0"/>
            <a:endCxn id="180" idx="2"/>
          </p:cNvCxnSpPr>
          <p:nvPr/>
        </p:nvCxnSpPr>
        <p:spPr>
          <a:xfrm rot="16200000" flipV="1">
            <a:off x="4876922" y="2266436"/>
            <a:ext cx="602001" cy="2351501"/>
          </a:xfrm>
          <a:prstGeom prst="bentConnector3">
            <a:avLst>
              <a:gd name="adj1" fmla="val 76396"/>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02" name="肘形接點 301"/>
          <p:cNvCxnSpPr>
            <a:stCxn id="205" idx="0"/>
            <a:endCxn id="180" idx="2"/>
          </p:cNvCxnSpPr>
          <p:nvPr/>
        </p:nvCxnSpPr>
        <p:spPr>
          <a:xfrm rot="16200000" flipV="1">
            <a:off x="5333056" y="1810303"/>
            <a:ext cx="588611" cy="3250340"/>
          </a:xfrm>
          <a:prstGeom prst="bentConnector3">
            <a:avLst>
              <a:gd name="adj1" fmla="val 75576"/>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05" name="肘形接點 304"/>
          <p:cNvCxnSpPr>
            <a:stCxn id="206" idx="0"/>
            <a:endCxn id="180" idx="2"/>
          </p:cNvCxnSpPr>
          <p:nvPr/>
        </p:nvCxnSpPr>
        <p:spPr>
          <a:xfrm rot="16200000" flipV="1">
            <a:off x="5667099" y="1476240"/>
            <a:ext cx="591948" cy="3921802"/>
          </a:xfrm>
          <a:prstGeom prst="bentConnector3">
            <a:avLst>
              <a:gd name="adj1" fmla="val 78257"/>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07" name="肘形接點 306"/>
          <p:cNvCxnSpPr>
            <a:stCxn id="207" idx="0"/>
            <a:endCxn id="180" idx="2"/>
          </p:cNvCxnSpPr>
          <p:nvPr/>
        </p:nvCxnSpPr>
        <p:spPr>
          <a:xfrm rot="16200000" flipV="1">
            <a:off x="5999158" y="1144194"/>
            <a:ext cx="589160" cy="4583129"/>
          </a:xfrm>
          <a:prstGeom prst="bentConnector3">
            <a:avLst>
              <a:gd name="adj1" fmla="val 7839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09" name="肘形接點 308"/>
          <p:cNvCxnSpPr>
            <a:stCxn id="178" idx="0"/>
            <a:endCxn id="180" idx="2"/>
          </p:cNvCxnSpPr>
          <p:nvPr/>
        </p:nvCxnSpPr>
        <p:spPr>
          <a:xfrm rot="5400000" flipH="1" flipV="1">
            <a:off x="2853173" y="2607170"/>
            <a:ext cx="615012" cy="1683006"/>
          </a:xfrm>
          <a:prstGeom prst="bentConnector3">
            <a:avLst>
              <a:gd name="adj1" fmla="val 66318"/>
            </a:avLst>
          </a:prstGeom>
          <a:ln>
            <a:tailEnd type="arrow"/>
          </a:ln>
        </p:spPr>
        <p:style>
          <a:lnRef idx="2">
            <a:schemeClr val="accent1"/>
          </a:lnRef>
          <a:fillRef idx="0">
            <a:schemeClr val="accent1"/>
          </a:fillRef>
          <a:effectRef idx="1">
            <a:schemeClr val="accent1"/>
          </a:effectRef>
          <a:fontRef idx="minor">
            <a:schemeClr val="tx1"/>
          </a:fontRef>
        </p:style>
      </p:cxnSp>
      <p:grpSp>
        <p:nvGrpSpPr>
          <p:cNvPr id="104" name="群組 155"/>
          <p:cNvGrpSpPr/>
          <p:nvPr/>
        </p:nvGrpSpPr>
        <p:grpSpPr>
          <a:xfrm>
            <a:off x="7662799" y="1386553"/>
            <a:ext cx="1126838" cy="646230"/>
            <a:chOff x="6652810" y="1301562"/>
            <a:chExt cx="1180155" cy="481385"/>
          </a:xfrm>
        </p:grpSpPr>
        <p:pic>
          <p:nvPicPr>
            <p:cNvPr id="106" name="Picture 5"/>
            <p:cNvPicPr>
              <a:picLocks noChangeAspect="1" noChangeArrowheads="1"/>
            </p:cNvPicPr>
            <p:nvPr/>
          </p:nvPicPr>
          <p:blipFill>
            <a:blip r:embed="rId10" cstate="print"/>
            <a:srcRect/>
            <a:stretch>
              <a:fillRect/>
            </a:stretch>
          </p:blipFill>
          <p:spPr bwMode="auto">
            <a:xfrm>
              <a:off x="6652810" y="1301562"/>
              <a:ext cx="1180155" cy="472282"/>
            </a:xfrm>
            <a:prstGeom prst="rect">
              <a:avLst/>
            </a:prstGeom>
            <a:noFill/>
            <a:ln w="9525">
              <a:noFill/>
              <a:miter lim="800000"/>
              <a:headEnd/>
              <a:tailEnd/>
            </a:ln>
          </p:spPr>
        </p:pic>
        <p:sp>
          <p:nvSpPr>
            <p:cNvPr id="107" name="文字方塊 106"/>
            <p:cNvSpPr txBox="1"/>
            <p:nvPr/>
          </p:nvSpPr>
          <p:spPr>
            <a:xfrm>
              <a:off x="6792198" y="1439047"/>
              <a:ext cx="955468" cy="343900"/>
            </a:xfrm>
            <a:prstGeom prst="rect">
              <a:avLst/>
            </a:prstGeom>
            <a:noFill/>
          </p:spPr>
          <p:txBody>
            <a:bodyPr wrap="none" rtlCol="0">
              <a:spAutoFit/>
            </a:bodyPr>
            <a:lstStyle/>
            <a:p>
              <a:pPr algn="ctr" defTabSz="342659" fontAlgn="base">
                <a:spcBef>
                  <a:spcPct val="0"/>
                </a:spcBef>
                <a:spcAft>
                  <a:spcPct val="0"/>
                </a:spcAft>
              </a:pPr>
              <a:r>
                <a:rPr kumimoji="1" lang="en-US" altLang="zh-TW" sz="1200" b="1" dirty="0">
                  <a:solidFill>
                    <a:prstClr val="white"/>
                  </a:solidFill>
                  <a:latin typeface="微軟正黑體" pitchFamily="34" charset="-120"/>
                  <a:ea typeface="微軟正黑體" pitchFamily="34" charset="-120"/>
                </a:rPr>
                <a:t>INX</a:t>
              </a:r>
            </a:p>
            <a:p>
              <a:pPr algn="ctr" defTabSz="342659" fontAlgn="base">
                <a:spcBef>
                  <a:spcPct val="0"/>
                </a:spcBef>
                <a:spcAft>
                  <a:spcPct val="0"/>
                </a:spcAft>
              </a:pPr>
              <a:r>
                <a:rPr kumimoji="1" lang="en-US" altLang="zh-TW" sz="1200" b="1" dirty="0">
                  <a:solidFill>
                    <a:prstClr val="white"/>
                  </a:solidFill>
                  <a:latin typeface="微軟正黑體" pitchFamily="34" charset="-120"/>
                  <a:ea typeface="微軟正黑體" pitchFamily="34" charset="-120"/>
                </a:rPr>
                <a:t>Data Lake</a:t>
              </a:r>
              <a:endParaRPr kumimoji="1" lang="zh-TW" altLang="en-US" sz="1200" b="1" dirty="0">
                <a:solidFill>
                  <a:prstClr val="white"/>
                </a:solidFill>
                <a:latin typeface="微軟正黑體" pitchFamily="34" charset="-120"/>
                <a:ea typeface="微軟正黑體" pitchFamily="34" charset="-120"/>
              </a:endParaRPr>
            </a:p>
          </p:txBody>
        </p:sp>
      </p:grpSp>
      <p:sp>
        <p:nvSpPr>
          <p:cNvPr id="130" name="圓柱 129"/>
          <p:cNvSpPr/>
          <p:nvPr/>
        </p:nvSpPr>
        <p:spPr>
          <a:xfrm>
            <a:off x="3537505" y="1766286"/>
            <a:ext cx="632011" cy="430147"/>
          </a:xfrm>
          <a:prstGeom prst="can">
            <a:avLst/>
          </a:prstGeom>
          <a:solidFill>
            <a:srgbClr val="002060"/>
          </a:solidFill>
          <a:ln>
            <a:solidFill>
              <a:schemeClr val="bg2">
                <a:lumMod val="60000"/>
                <a:lumOff val="40000"/>
              </a:schemeClr>
            </a:solidFill>
          </a:ln>
        </p:spPr>
        <p:style>
          <a:lnRef idx="2">
            <a:schemeClr val="accent6">
              <a:shade val="50000"/>
            </a:schemeClr>
          </a:lnRef>
          <a:fillRef idx="1">
            <a:schemeClr val="accent6"/>
          </a:fillRef>
          <a:effectRef idx="0">
            <a:schemeClr val="accent6"/>
          </a:effectRef>
          <a:fontRef idx="minor">
            <a:schemeClr val="lt1"/>
          </a:fontRef>
        </p:style>
        <p:txBody>
          <a:bodyPr lIns="68549" tIns="34289" rIns="68549" bIns="34289" rtlCol="0" anchor="ctr"/>
          <a:lstStyle/>
          <a:p>
            <a:pPr algn="ctr" defTabSz="342659" fontAlgn="base">
              <a:spcBef>
                <a:spcPct val="0"/>
              </a:spcBef>
              <a:spcAft>
                <a:spcPct val="0"/>
              </a:spcAft>
            </a:pPr>
            <a:r>
              <a:rPr kumimoji="1" lang="zh-TW" altLang="en-US" sz="800" dirty="0">
                <a:solidFill>
                  <a:prstClr val="white"/>
                </a:solidFill>
              </a:rPr>
              <a:t>設備</a:t>
            </a:r>
            <a:r>
              <a:rPr kumimoji="1" lang="en-US" altLang="zh-TW" sz="800" dirty="0">
                <a:solidFill>
                  <a:prstClr val="white"/>
                </a:solidFill>
              </a:rPr>
              <a:t>FDC</a:t>
            </a:r>
          </a:p>
          <a:p>
            <a:pPr algn="ctr" defTabSz="342659" fontAlgn="base">
              <a:spcBef>
                <a:spcPct val="0"/>
              </a:spcBef>
              <a:spcAft>
                <a:spcPct val="0"/>
              </a:spcAft>
            </a:pPr>
            <a:r>
              <a:rPr kumimoji="1" lang="en-US" altLang="zh-TW" sz="800" dirty="0">
                <a:solidFill>
                  <a:prstClr val="white"/>
                </a:solidFill>
              </a:rPr>
              <a:t>(</a:t>
            </a:r>
            <a:r>
              <a:rPr kumimoji="1" lang="zh-TW" altLang="en-US" sz="800" dirty="0">
                <a:solidFill>
                  <a:prstClr val="white"/>
                </a:solidFill>
              </a:rPr>
              <a:t>原始庫</a:t>
            </a:r>
            <a:r>
              <a:rPr kumimoji="1" lang="en-US" altLang="zh-TW" sz="800" dirty="0">
                <a:solidFill>
                  <a:prstClr val="white"/>
                </a:solidFill>
              </a:rPr>
              <a:t>)</a:t>
            </a:r>
            <a:endParaRPr kumimoji="1" lang="zh-TW" altLang="en-US" sz="800" dirty="0">
              <a:solidFill>
                <a:prstClr val="white"/>
              </a:solidFill>
            </a:endParaRPr>
          </a:p>
        </p:txBody>
      </p:sp>
      <p:cxnSp>
        <p:nvCxnSpPr>
          <p:cNvPr id="143" name="肘形接點 142"/>
          <p:cNvCxnSpPr>
            <a:stCxn id="312" idx="0"/>
            <a:endCxn id="130" idx="3"/>
          </p:cNvCxnSpPr>
          <p:nvPr/>
        </p:nvCxnSpPr>
        <p:spPr>
          <a:xfrm rot="5400000" flipH="1" flipV="1">
            <a:off x="3306821" y="2172706"/>
            <a:ext cx="522960" cy="570380"/>
          </a:xfrm>
          <a:prstGeom prst="bentConnector3">
            <a:avLst>
              <a:gd name="adj1" fmla="val 65992"/>
            </a:avLst>
          </a:prstGeom>
          <a:ln>
            <a:prstDash val="dash"/>
            <a:tailEnd type="arrow"/>
          </a:ln>
        </p:spPr>
        <p:style>
          <a:lnRef idx="2">
            <a:schemeClr val="accent1"/>
          </a:lnRef>
          <a:fillRef idx="0">
            <a:schemeClr val="accent1"/>
          </a:fillRef>
          <a:effectRef idx="1">
            <a:schemeClr val="accent1"/>
          </a:effectRef>
          <a:fontRef idx="minor">
            <a:schemeClr val="tx1"/>
          </a:fontRef>
        </p:style>
      </p:cxnSp>
      <p:sp>
        <p:nvSpPr>
          <p:cNvPr id="154" name="文字方塊 153"/>
          <p:cNvSpPr txBox="1"/>
          <p:nvPr/>
        </p:nvSpPr>
        <p:spPr>
          <a:xfrm>
            <a:off x="4529351" y="1432512"/>
            <a:ext cx="786954" cy="219269"/>
          </a:xfrm>
          <a:prstGeom prst="rect">
            <a:avLst/>
          </a:prstGeom>
          <a:noFill/>
        </p:spPr>
        <p:txBody>
          <a:bodyPr wrap="none" lIns="91382" tIns="45691" rIns="91382" bIns="45691" rtlCol="0">
            <a:spAutoFit/>
          </a:bodyPr>
          <a:lstStyle/>
          <a:p>
            <a:pPr algn="ctr" defTabSz="913703"/>
            <a:r>
              <a:rPr lang="en-US" altLang="zh-TW" sz="800" dirty="0">
                <a:solidFill>
                  <a:prstClr val="black"/>
                </a:solidFill>
              </a:rPr>
              <a:t>Deploy Model</a:t>
            </a:r>
            <a:endParaRPr lang="zh-TW" altLang="en-US" sz="800" dirty="0">
              <a:solidFill>
                <a:prstClr val="black"/>
              </a:solidFill>
            </a:endParaRPr>
          </a:p>
        </p:txBody>
      </p:sp>
      <p:sp>
        <p:nvSpPr>
          <p:cNvPr id="158" name="雲朵形 157"/>
          <p:cNvSpPr/>
          <p:nvPr/>
        </p:nvSpPr>
        <p:spPr>
          <a:xfrm>
            <a:off x="1116713" y="968153"/>
            <a:ext cx="3298633" cy="353130"/>
          </a:xfrm>
          <a:prstGeom prst="cloud">
            <a:avLst/>
          </a:prstGeom>
          <a:solidFill>
            <a:schemeClr val="accent6"/>
          </a:solidFill>
        </p:spPr>
        <p:style>
          <a:lnRef idx="1">
            <a:schemeClr val="accent1"/>
          </a:lnRef>
          <a:fillRef idx="3">
            <a:schemeClr val="accent1"/>
          </a:fillRef>
          <a:effectRef idx="2">
            <a:schemeClr val="accent1"/>
          </a:effectRef>
          <a:fontRef idx="minor">
            <a:schemeClr val="lt1"/>
          </a:fontRef>
        </p:style>
        <p:txBody>
          <a:bodyPr lIns="68540" tIns="34289" rIns="68540" bIns="34289" rtlCol="0" anchor="ctr"/>
          <a:lstStyle/>
          <a:p>
            <a:pPr algn="ctr" defTabSz="685154"/>
            <a:r>
              <a:rPr lang="en-US" altLang="zh-TW" sz="1400" dirty="0">
                <a:solidFill>
                  <a:prstClr val="black"/>
                </a:solidFill>
              </a:rPr>
              <a:t>INX Cloud-FS Node</a:t>
            </a:r>
            <a:endParaRPr lang="zh-TW" altLang="en-US" sz="1400" dirty="0">
              <a:solidFill>
                <a:prstClr val="black"/>
              </a:solidFill>
            </a:endParaRPr>
          </a:p>
        </p:txBody>
      </p:sp>
      <p:sp>
        <p:nvSpPr>
          <p:cNvPr id="119" name="矩形 118"/>
          <p:cNvSpPr/>
          <p:nvPr/>
        </p:nvSpPr>
        <p:spPr>
          <a:xfrm>
            <a:off x="2701899" y="643833"/>
            <a:ext cx="613594" cy="306913"/>
          </a:xfrm>
          <a:prstGeom prst="rect">
            <a:avLst/>
          </a:prstGeom>
          <a:solidFill>
            <a:schemeClr val="accent6"/>
          </a:solidFill>
          <a:ln w="19050">
            <a:noFill/>
            <a:prstDash val="dash"/>
          </a:ln>
        </p:spPr>
        <p:style>
          <a:lnRef idx="1">
            <a:schemeClr val="accent3"/>
          </a:lnRef>
          <a:fillRef idx="2">
            <a:schemeClr val="accent3"/>
          </a:fillRef>
          <a:effectRef idx="1">
            <a:schemeClr val="accent3"/>
          </a:effectRef>
          <a:fontRef idx="minor">
            <a:schemeClr val="dk1"/>
          </a:fontRef>
        </p:style>
        <p:txBody>
          <a:bodyPr lIns="68540" tIns="34289" rIns="68540" bIns="34289" rtlCol="0" anchor="ctr"/>
          <a:lstStyle/>
          <a:p>
            <a:pPr algn="ctr" defTabSz="342659" fontAlgn="base">
              <a:spcBef>
                <a:spcPct val="0"/>
              </a:spcBef>
              <a:spcAft>
                <a:spcPct val="0"/>
              </a:spcAft>
            </a:pPr>
            <a:r>
              <a:rPr kumimoji="1" lang="zh-TW" altLang="en-US" sz="800" dirty="0">
                <a:solidFill>
                  <a:prstClr val="black"/>
                </a:solidFill>
              </a:rPr>
              <a:t>推薦系統</a:t>
            </a:r>
          </a:p>
        </p:txBody>
      </p:sp>
      <p:sp>
        <p:nvSpPr>
          <p:cNvPr id="120" name="矩形 119"/>
          <p:cNvSpPr/>
          <p:nvPr/>
        </p:nvSpPr>
        <p:spPr>
          <a:xfrm>
            <a:off x="1246620" y="643833"/>
            <a:ext cx="796378" cy="306913"/>
          </a:xfrm>
          <a:prstGeom prst="rect">
            <a:avLst/>
          </a:prstGeom>
          <a:solidFill>
            <a:schemeClr val="accent6"/>
          </a:solidFill>
          <a:ln w="19050">
            <a:noFill/>
            <a:prstDash val="dash"/>
          </a:ln>
        </p:spPr>
        <p:style>
          <a:lnRef idx="1">
            <a:schemeClr val="accent3"/>
          </a:lnRef>
          <a:fillRef idx="2">
            <a:schemeClr val="accent3"/>
          </a:fillRef>
          <a:effectRef idx="1">
            <a:schemeClr val="accent3"/>
          </a:effectRef>
          <a:fontRef idx="minor">
            <a:schemeClr val="dk1"/>
          </a:fontRef>
        </p:style>
        <p:txBody>
          <a:bodyPr lIns="68540" tIns="34289" rIns="68540" bIns="34289" rtlCol="0" anchor="ctr"/>
          <a:lstStyle/>
          <a:p>
            <a:pPr algn="ctr" defTabSz="342659" fontAlgn="base">
              <a:spcBef>
                <a:spcPct val="0"/>
              </a:spcBef>
              <a:spcAft>
                <a:spcPct val="0"/>
              </a:spcAft>
            </a:pPr>
            <a:r>
              <a:rPr kumimoji="1" lang="en-US" altLang="zh-TW" sz="800" dirty="0">
                <a:solidFill>
                  <a:prstClr val="black"/>
                </a:solidFill>
              </a:rPr>
              <a:t>T-Square/SPE</a:t>
            </a:r>
          </a:p>
          <a:p>
            <a:pPr algn="ctr" defTabSz="342659" fontAlgn="base">
              <a:spcBef>
                <a:spcPct val="0"/>
              </a:spcBef>
              <a:spcAft>
                <a:spcPct val="0"/>
              </a:spcAft>
            </a:pPr>
            <a:r>
              <a:rPr kumimoji="1" lang="en-US" altLang="zh-TW" sz="800" dirty="0">
                <a:solidFill>
                  <a:prstClr val="black"/>
                </a:solidFill>
              </a:rPr>
              <a:t>Monitor</a:t>
            </a:r>
            <a:endParaRPr kumimoji="1" lang="zh-TW" altLang="en-US" sz="800" dirty="0">
              <a:solidFill>
                <a:prstClr val="black"/>
              </a:solidFill>
            </a:endParaRPr>
          </a:p>
        </p:txBody>
      </p:sp>
      <p:sp>
        <p:nvSpPr>
          <p:cNvPr id="121" name="矩形 120"/>
          <p:cNvSpPr/>
          <p:nvPr/>
        </p:nvSpPr>
        <p:spPr>
          <a:xfrm>
            <a:off x="2091693" y="643833"/>
            <a:ext cx="561545" cy="306913"/>
          </a:xfrm>
          <a:prstGeom prst="rect">
            <a:avLst/>
          </a:prstGeom>
          <a:solidFill>
            <a:schemeClr val="accent6"/>
          </a:solidFill>
          <a:ln w="19050">
            <a:noFill/>
            <a:prstDash val="dash"/>
          </a:ln>
        </p:spPr>
        <p:style>
          <a:lnRef idx="1">
            <a:schemeClr val="accent3"/>
          </a:lnRef>
          <a:fillRef idx="2">
            <a:schemeClr val="accent3"/>
          </a:fillRef>
          <a:effectRef idx="1">
            <a:schemeClr val="accent3"/>
          </a:effectRef>
          <a:fontRef idx="minor">
            <a:schemeClr val="dk1"/>
          </a:fontRef>
        </p:style>
        <p:txBody>
          <a:bodyPr lIns="68540" tIns="34289" rIns="68540" bIns="34289" rtlCol="0" anchor="ctr"/>
          <a:lstStyle/>
          <a:p>
            <a:pPr algn="ctr" defTabSz="342659" fontAlgn="base">
              <a:spcBef>
                <a:spcPct val="0"/>
              </a:spcBef>
              <a:spcAft>
                <a:spcPct val="0"/>
              </a:spcAft>
            </a:pPr>
            <a:r>
              <a:rPr kumimoji="1" lang="zh-TW" altLang="en-US" sz="800" dirty="0">
                <a:solidFill>
                  <a:prstClr val="black"/>
                </a:solidFill>
              </a:rPr>
              <a:t>失效模式</a:t>
            </a:r>
            <a:endParaRPr kumimoji="1" lang="en-US" altLang="zh-TW" sz="800" dirty="0">
              <a:solidFill>
                <a:prstClr val="black"/>
              </a:solidFill>
            </a:endParaRPr>
          </a:p>
          <a:p>
            <a:pPr algn="ctr" defTabSz="342659" fontAlgn="base">
              <a:spcBef>
                <a:spcPct val="0"/>
              </a:spcBef>
              <a:spcAft>
                <a:spcPct val="0"/>
              </a:spcAft>
            </a:pPr>
            <a:r>
              <a:rPr kumimoji="1" lang="en-US" altLang="zh-TW" sz="800" dirty="0">
                <a:solidFill>
                  <a:prstClr val="black"/>
                </a:solidFill>
              </a:rPr>
              <a:t>Monitor</a:t>
            </a:r>
            <a:endParaRPr kumimoji="1" lang="zh-TW" altLang="en-US" sz="800" dirty="0">
              <a:solidFill>
                <a:prstClr val="black"/>
              </a:solidFill>
            </a:endParaRPr>
          </a:p>
        </p:txBody>
      </p:sp>
      <p:sp>
        <p:nvSpPr>
          <p:cNvPr id="122" name="矩形 121"/>
          <p:cNvSpPr/>
          <p:nvPr/>
        </p:nvSpPr>
        <p:spPr>
          <a:xfrm>
            <a:off x="3364189" y="643833"/>
            <a:ext cx="813517" cy="306913"/>
          </a:xfrm>
          <a:prstGeom prst="rect">
            <a:avLst/>
          </a:prstGeom>
          <a:solidFill>
            <a:schemeClr val="accent6"/>
          </a:solidFill>
          <a:ln w="19050">
            <a:noFill/>
            <a:prstDash val="dash"/>
          </a:ln>
        </p:spPr>
        <p:style>
          <a:lnRef idx="1">
            <a:schemeClr val="accent2"/>
          </a:lnRef>
          <a:fillRef idx="2">
            <a:schemeClr val="accent2"/>
          </a:fillRef>
          <a:effectRef idx="1">
            <a:schemeClr val="accent2"/>
          </a:effectRef>
          <a:fontRef idx="minor">
            <a:schemeClr val="dk1"/>
          </a:fontRef>
        </p:style>
        <p:txBody>
          <a:bodyPr lIns="68540" tIns="34289" rIns="68540" bIns="34289" rtlCol="0" anchor="ctr"/>
          <a:lstStyle/>
          <a:p>
            <a:pPr algn="ctr" defTabSz="342659" fontAlgn="base">
              <a:spcBef>
                <a:spcPct val="0"/>
              </a:spcBef>
              <a:spcAft>
                <a:spcPct val="0"/>
              </a:spcAft>
            </a:pPr>
            <a:r>
              <a:rPr kumimoji="1" lang="zh-TW" altLang="en-US" sz="800" dirty="0">
                <a:solidFill>
                  <a:prstClr val="black"/>
                </a:solidFill>
              </a:rPr>
              <a:t>健康壽命預測</a:t>
            </a:r>
          </a:p>
        </p:txBody>
      </p:sp>
      <p:sp>
        <p:nvSpPr>
          <p:cNvPr id="132" name="文字方塊 131"/>
          <p:cNvSpPr txBox="1"/>
          <p:nvPr/>
        </p:nvSpPr>
        <p:spPr>
          <a:xfrm>
            <a:off x="4156397" y="444637"/>
            <a:ext cx="494343" cy="323162"/>
          </a:xfrm>
          <a:prstGeom prst="rect">
            <a:avLst/>
          </a:prstGeom>
          <a:solidFill>
            <a:srgbClr val="FFFF00"/>
          </a:solidFill>
          <a:ln>
            <a:solidFill>
              <a:schemeClr val="accent1"/>
            </a:solidFill>
          </a:ln>
        </p:spPr>
        <p:txBody>
          <a:bodyPr wrap="none" lIns="68540" tIns="34289" rIns="68540" bIns="34289" rtlCol="0">
            <a:spAutoFit/>
          </a:bodyPr>
          <a:lstStyle/>
          <a:p>
            <a:pPr algn="ctr" defTabSz="685154"/>
            <a:r>
              <a:rPr lang="en-US" altLang="zh-TW" sz="800" b="1" dirty="0">
                <a:solidFill>
                  <a:srgbClr val="FF0000"/>
                </a:solidFill>
              </a:rPr>
              <a:t>for DE</a:t>
            </a:r>
          </a:p>
          <a:p>
            <a:pPr algn="ctr" defTabSz="685154"/>
            <a:r>
              <a:rPr lang="en-US" altLang="zh-TW" sz="800" b="1" dirty="0">
                <a:solidFill>
                  <a:srgbClr val="FF0000"/>
                </a:solidFill>
              </a:rPr>
              <a:t>(Online)</a:t>
            </a:r>
            <a:endParaRPr lang="zh-TW" altLang="en-US" sz="800" b="1" dirty="0">
              <a:solidFill>
                <a:srgbClr val="FF0000"/>
              </a:solidFill>
            </a:endParaRPr>
          </a:p>
        </p:txBody>
      </p:sp>
      <p:sp>
        <p:nvSpPr>
          <p:cNvPr id="246" name="流程圖: 接點 245"/>
          <p:cNvSpPr/>
          <p:nvPr/>
        </p:nvSpPr>
        <p:spPr>
          <a:xfrm>
            <a:off x="3932810" y="2284505"/>
            <a:ext cx="99156" cy="99156"/>
          </a:xfrm>
          <a:prstGeom prst="flowChartConnector">
            <a:avLst/>
          </a:prstGeom>
          <a:solidFill>
            <a:schemeClr val="bg1"/>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lIns="68552" tIns="34289" rIns="68552" bIns="34289" rtlCol="0" anchor="ctr"/>
          <a:lstStyle/>
          <a:p>
            <a:pPr algn="ctr" defTabSz="685171"/>
            <a:r>
              <a:rPr lang="en-US" altLang="zh-TW" sz="800" b="1" dirty="0">
                <a:solidFill>
                  <a:prstClr val="black"/>
                </a:solidFill>
              </a:rPr>
              <a:t>1</a:t>
            </a:r>
            <a:endParaRPr lang="zh-TW" altLang="en-US" sz="800" b="1" dirty="0">
              <a:solidFill>
                <a:prstClr val="black"/>
              </a:solidFill>
            </a:endParaRPr>
          </a:p>
        </p:txBody>
      </p:sp>
      <p:sp>
        <p:nvSpPr>
          <p:cNvPr id="159" name="流程圖: 接點 158"/>
          <p:cNvSpPr/>
          <p:nvPr/>
        </p:nvSpPr>
        <p:spPr>
          <a:xfrm>
            <a:off x="7938897" y="309813"/>
            <a:ext cx="99156" cy="99156"/>
          </a:xfrm>
          <a:prstGeom prst="flowChartConnector">
            <a:avLst/>
          </a:prstGeom>
          <a:solidFill>
            <a:schemeClr val="bg1"/>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lIns="68552" tIns="34289" rIns="68552" bIns="34289" rtlCol="0" anchor="ctr"/>
          <a:lstStyle/>
          <a:p>
            <a:pPr algn="ctr" defTabSz="685171"/>
            <a:r>
              <a:rPr lang="en-US" altLang="zh-TW" sz="800" b="1" dirty="0">
                <a:solidFill>
                  <a:prstClr val="black"/>
                </a:solidFill>
              </a:rPr>
              <a:t>4</a:t>
            </a:r>
            <a:endParaRPr lang="zh-TW" altLang="en-US" sz="800" b="1" dirty="0">
              <a:solidFill>
                <a:prstClr val="black"/>
              </a:solidFill>
            </a:endParaRPr>
          </a:p>
        </p:txBody>
      </p:sp>
      <p:sp>
        <p:nvSpPr>
          <p:cNvPr id="160" name="流程圖: 接點 159"/>
          <p:cNvSpPr/>
          <p:nvPr/>
        </p:nvSpPr>
        <p:spPr>
          <a:xfrm>
            <a:off x="7281595" y="1548448"/>
            <a:ext cx="99156" cy="99156"/>
          </a:xfrm>
          <a:prstGeom prst="flowChartConnector">
            <a:avLst/>
          </a:prstGeom>
          <a:solidFill>
            <a:schemeClr val="bg1"/>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lIns="68552" tIns="34289" rIns="68552" bIns="34289" rtlCol="0" anchor="ctr"/>
          <a:lstStyle/>
          <a:p>
            <a:pPr algn="ctr" defTabSz="685171"/>
            <a:r>
              <a:rPr lang="en-US" altLang="zh-TW" sz="800" b="1" dirty="0">
                <a:solidFill>
                  <a:prstClr val="black"/>
                </a:solidFill>
              </a:rPr>
              <a:t>3</a:t>
            </a:r>
            <a:endParaRPr lang="zh-TW" altLang="en-US" sz="800" b="1" dirty="0">
              <a:solidFill>
                <a:prstClr val="black"/>
              </a:solidFill>
            </a:endParaRPr>
          </a:p>
        </p:txBody>
      </p:sp>
      <p:sp>
        <p:nvSpPr>
          <p:cNvPr id="162" name="流程圖: 接點 161"/>
          <p:cNvSpPr/>
          <p:nvPr/>
        </p:nvSpPr>
        <p:spPr>
          <a:xfrm>
            <a:off x="6875622" y="858529"/>
            <a:ext cx="99156" cy="99156"/>
          </a:xfrm>
          <a:prstGeom prst="flowChartConnector">
            <a:avLst/>
          </a:prstGeom>
          <a:solidFill>
            <a:schemeClr val="bg1"/>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lIns="68552" tIns="34289" rIns="68552" bIns="34289" rtlCol="0" anchor="ctr"/>
          <a:lstStyle/>
          <a:p>
            <a:pPr algn="ctr" defTabSz="685171"/>
            <a:r>
              <a:rPr lang="en-US" altLang="zh-TW" sz="800" b="1" dirty="0">
                <a:solidFill>
                  <a:prstClr val="black"/>
                </a:solidFill>
              </a:rPr>
              <a:t>4</a:t>
            </a:r>
            <a:endParaRPr lang="zh-TW" altLang="en-US" sz="800" b="1" dirty="0">
              <a:solidFill>
                <a:prstClr val="black"/>
              </a:solidFill>
            </a:endParaRPr>
          </a:p>
        </p:txBody>
      </p:sp>
      <p:sp>
        <p:nvSpPr>
          <p:cNvPr id="163" name="流程圖: 接點 162"/>
          <p:cNvSpPr/>
          <p:nvPr/>
        </p:nvSpPr>
        <p:spPr>
          <a:xfrm>
            <a:off x="6533422" y="1582827"/>
            <a:ext cx="99156" cy="99156"/>
          </a:xfrm>
          <a:prstGeom prst="flowChartConnector">
            <a:avLst/>
          </a:prstGeom>
          <a:solidFill>
            <a:schemeClr val="bg1"/>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lIns="68552" tIns="34289" rIns="68552" bIns="34289" rtlCol="0" anchor="ctr"/>
          <a:lstStyle/>
          <a:p>
            <a:pPr algn="ctr" defTabSz="685171"/>
            <a:r>
              <a:rPr lang="en-US" altLang="zh-TW" sz="800" b="1" dirty="0">
                <a:solidFill>
                  <a:prstClr val="black"/>
                </a:solidFill>
              </a:rPr>
              <a:t>5</a:t>
            </a:r>
            <a:endParaRPr lang="zh-TW" altLang="en-US" sz="800" b="1" dirty="0">
              <a:solidFill>
                <a:prstClr val="black"/>
              </a:solidFill>
            </a:endParaRPr>
          </a:p>
        </p:txBody>
      </p:sp>
      <p:cxnSp>
        <p:nvCxnSpPr>
          <p:cNvPr id="165" name="肘形接點 164"/>
          <p:cNvCxnSpPr>
            <a:stCxn id="175" idx="3"/>
            <a:endCxn id="126" idx="1"/>
          </p:cNvCxnSpPr>
          <p:nvPr/>
        </p:nvCxnSpPr>
        <p:spPr>
          <a:xfrm rot="5400000">
            <a:off x="1368630" y="1795619"/>
            <a:ext cx="2074489" cy="2043093"/>
          </a:xfrm>
          <a:prstGeom prst="bentConnector4">
            <a:avLst>
              <a:gd name="adj1" fmla="val 25647"/>
              <a:gd name="adj2" fmla="val 140321"/>
            </a:avLst>
          </a:prstGeom>
          <a:ln>
            <a:solidFill>
              <a:srgbClr val="FF0000"/>
            </a:solidFill>
            <a:prstDash val="dash"/>
            <a:tailEnd type="arrow"/>
          </a:ln>
        </p:spPr>
        <p:style>
          <a:lnRef idx="2">
            <a:schemeClr val="accent1"/>
          </a:lnRef>
          <a:fillRef idx="0">
            <a:schemeClr val="accent1"/>
          </a:fillRef>
          <a:effectRef idx="1">
            <a:schemeClr val="accent1"/>
          </a:effectRef>
          <a:fontRef idx="minor">
            <a:schemeClr val="tx1"/>
          </a:fontRef>
        </p:style>
      </p:cxnSp>
      <p:sp>
        <p:nvSpPr>
          <p:cNvPr id="166" name="流程圖: 接點 165"/>
          <p:cNvSpPr/>
          <p:nvPr/>
        </p:nvSpPr>
        <p:spPr>
          <a:xfrm>
            <a:off x="4479773" y="1494762"/>
            <a:ext cx="99156" cy="99156"/>
          </a:xfrm>
          <a:prstGeom prst="flowChartConnector">
            <a:avLst/>
          </a:prstGeom>
          <a:solidFill>
            <a:schemeClr val="bg1"/>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lIns="68552" tIns="34289" rIns="68552" bIns="34289" rtlCol="0" anchor="ctr"/>
          <a:lstStyle/>
          <a:p>
            <a:pPr algn="ctr" defTabSz="685171"/>
            <a:r>
              <a:rPr lang="en-US" altLang="zh-TW" sz="800" b="1" dirty="0">
                <a:solidFill>
                  <a:prstClr val="black"/>
                </a:solidFill>
              </a:rPr>
              <a:t>6</a:t>
            </a:r>
            <a:endParaRPr lang="zh-TW" altLang="en-US" sz="800" b="1" dirty="0">
              <a:solidFill>
                <a:prstClr val="black"/>
              </a:solidFill>
            </a:endParaRPr>
          </a:p>
        </p:txBody>
      </p:sp>
      <p:sp>
        <p:nvSpPr>
          <p:cNvPr id="169" name="流程圖: 接點 168"/>
          <p:cNvSpPr/>
          <p:nvPr/>
        </p:nvSpPr>
        <p:spPr>
          <a:xfrm>
            <a:off x="1035677" y="2378421"/>
            <a:ext cx="99156" cy="99156"/>
          </a:xfrm>
          <a:prstGeom prst="flowChartConnector">
            <a:avLst/>
          </a:prstGeom>
          <a:solidFill>
            <a:schemeClr val="bg1"/>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lIns="68552" tIns="34289" rIns="68552" bIns="34289" rtlCol="0" anchor="ctr"/>
          <a:lstStyle/>
          <a:p>
            <a:pPr algn="ctr" defTabSz="685171"/>
            <a:r>
              <a:rPr lang="en-US" altLang="zh-TW" sz="800" b="1" dirty="0">
                <a:solidFill>
                  <a:prstClr val="black"/>
                </a:solidFill>
              </a:rPr>
              <a:t>7</a:t>
            </a:r>
            <a:endParaRPr lang="zh-TW" altLang="en-US" sz="800" b="1" dirty="0">
              <a:solidFill>
                <a:prstClr val="black"/>
              </a:solidFill>
            </a:endParaRPr>
          </a:p>
        </p:txBody>
      </p:sp>
      <p:sp>
        <p:nvSpPr>
          <p:cNvPr id="170" name="流程圖: 接點 169"/>
          <p:cNvSpPr/>
          <p:nvPr/>
        </p:nvSpPr>
        <p:spPr>
          <a:xfrm>
            <a:off x="2973206" y="2391219"/>
            <a:ext cx="99156" cy="99156"/>
          </a:xfrm>
          <a:prstGeom prst="flowChartConnector">
            <a:avLst/>
          </a:prstGeom>
          <a:solidFill>
            <a:schemeClr val="bg1"/>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lIns="68552" tIns="34289" rIns="68552" bIns="34289" rtlCol="0" anchor="ctr"/>
          <a:lstStyle/>
          <a:p>
            <a:pPr algn="ctr" defTabSz="685171"/>
            <a:r>
              <a:rPr lang="en-US" altLang="zh-TW" sz="800" b="1" dirty="0">
                <a:solidFill>
                  <a:prstClr val="black"/>
                </a:solidFill>
              </a:rPr>
              <a:t>8</a:t>
            </a:r>
            <a:endParaRPr lang="zh-TW" altLang="en-US" sz="800" b="1" dirty="0">
              <a:solidFill>
                <a:prstClr val="black"/>
              </a:solidFill>
            </a:endParaRPr>
          </a:p>
        </p:txBody>
      </p:sp>
      <p:sp>
        <p:nvSpPr>
          <p:cNvPr id="124" name="圓角矩形圖說文字 123"/>
          <p:cNvSpPr/>
          <p:nvPr/>
        </p:nvSpPr>
        <p:spPr>
          <a:xfrm>
            <a:off x="6202624" y="1916660"/>
            <a:ext cx="1569776" cy="1081731"/>
          </a:xfrm>
          <a:prstGeom prst="wedgeRoundRectCallout">
            <a:avLst>
              <a:gd name="adj1" fmla="val 54133"/>
              <a:gd name="adj2" fmla="val -42225"/>
              <a:gd name="adj3" fmla="val 16667"/>
            </a:avLst>
          </a:prstGeom>
          <a:solidFill>
            <a:schemeClr val="accent3">
              <a:lumMod val="40000"/>
              <a:lumOff val="60000"/>
            </a:schemeClr>
          </a:solidFill>
          <a:ln>
            <a:noFill/>
          </a:ln>
          <a:scene3d>
            <a:camera prst="orthographicFront"/>
            <a:lightRig rig="threePt" dir="t"/>
          </a:scene3d>
          <a:sp3d>
            <a:bevelT/>
          </a:sp3d>
        </p:spPr>
        <p:style>
          <a:lnRef idx="1">
            <a:schemeClr val="accent1"/>
          </a:lnRef>
          <a:fillRef idx="2">
            <a:schemeClr val="accent1"/>
          </a:fillRef>
          <a:effectRef idx="1">
            <a:schemeClr val="accent1"/>
          </a:effectRef>
          <a:fontRef idx="minor">
            <a:schemeClr val="dk1"/>
          </a:fontRef>
        </p:style>
        <p:txBody>
          <a:bodyPr lIns="68540" tIns="34289" rIns="68540" bIns="34289" rtlCol="0" anchor="ctr"/>
          <a:lstStyle/>
          <a:p>
            <a:pPr algn="ctr" defTabSz="342659" fontAlgn="base">
              <a:spcBef>
                <a:spcPct val="0"/>
              </a:spcBef>
              <a:spcAft>
                <a:spcPct val="0"/>
              </a:spcAft>
            </a:pPr>
            <a:endParaRPr kumimoji="1" lang="zh-TW" altLang="en-US" sz="1400">
              <a:solidFill>
                <a:prstClr val="black"/>
              </a:solidFill>
            </a:endParaRPr>
          </a:p>
        </p:txBody>
      </p:sp>
      <p:cxnSp>
        <p:nvCxnSpPr>
          <p:cNvPr id="9" name="肘形接點 8"/>
          <p:cNvCxnSpPr>
            <a:stCxn id="130" idx="4"/>
            <a:endCxn id="138" idx="2"/>
          </p:cNvCxnSpPr>
          <p:nvPr/>
        </p:nvCxnSpPr>
        <p:spPr>
          <a:xfrm>
            <a:off x="4169498" y="1981340"/>
            <a:ext cx="2861289" cy="666114"/>
          </a:xfrm>
          <a:prstGeom prst="bentConnector3">
            <a:avLst>
              <a:gd name="adj1" fmla="val 28029"/>
            </a:avLst>
          </a:prstGeom>
          <a:ln>
            <a:prstDash val="dash"/>
            <a:tailEnd type="arrow"/>
          </a:ln>
        </p:spPr>
        <p:style>
          <a:lnRef idx="2">
            <a:schemeClr val="accent1"/>
          </a:lnRef>
          <a:fillRef idx="0">
            <a:schemeClr val="accent1"/>
          </a:fillRef>
          <a:effectRef idx="1">
            <a:schemeClr val="accent1"/>
          </a:effectRef>
          <a:fontRef idx="minor">
            <a:schemeClr val="tx1"/>
          </a:fontRef>
        </p:style>
      </p:cxnSp>
      <p:cxnSp>
        <p:nvCxnSpPr>
          <p:cNvPr id="236" name="肘形接點 235"/>
          <p:cNvCxnSpPr>
            <a:stCxn id="131" idx="2"/>
            <a:endCxn id="175" idx="4"/>
          </p:cNvCxnSpPr>
          <p:nvPr/>
        </p:nvCxnSpPr>
        <p:spPr>
          <a:xfrm rot="10800000">
            <a:off x="3832042" y="1651762"/>
            <a:ext cx="2465735" cy="497000"/>
          </a:xfrm>
          <a:prstGeom prst="bentConnector3">
            <a:avLst>
              <a:gd name="adj1" fmla="val 40652"/>
            </a:avLst>
          </a:prstGeom>
          <a:ln>
            <a:solidFill>
              <a:srgbClr val="FF0000"/>
            </a:solidFill>
            <a:prstDash val="dash"/>
            <a:tailEnd type="arrow"/>
          </a:ln>
        </p:spPr>
        <p:style>
          <a:lnRef idx="2">
            <a:schemeClr val="accent1"/>
          </a:lnRef>
          <a:fillRef idx="0">
            <a:schemeClr val="accent1"/>
          </a:fillRef>
          <a:effectRef idx="1">
            <a:schemeClr val="accent1"/>
          </a:effectRef>
          <a:fontRef idx="minor">
            <a:schemeClr val="tx1"/>
          </a:fontRef>
        </p:style>
      </p:cxnSp>
      <p:cxnSp>
        <p:nvCxnSpPr>
          <p:cNvPr id="112" name="肘形接點 111"/>
          <p:cNvCxnSpPr>
            <a:stCxn id="138" idx="1"/>
            <a:endCxn id="128" idx="2"/>
          </p:cNvCxnSpPr>
          <p:nvPr/>
        </p:nvCxnSpPr>
        <p:spPr>
          <a:xfrm rot="5400000" flipH="1" flipV="1">
            <a:off x="6643418" y="1661094"/>
            <a:ext cx="1474699" cy="67913"/>
          </a:xfrm>
          <a:prstGeom prst="bentConnector3">
            <a:avLst>
              <a:gd name="adj1" fmla="val 50000"/>
            </a:avLst>
          </a:prstGeom>
          <a:ln>
            <a:prstDash val="dash"/>
            <a:tailEnd type="arrow"/>
          </a:ln>
        </p:spPr>
        <p:style>
          <a:lnRef idx="2">
            <a:schemeClr val="accent1"/>
          </a:lnRef>
          <a:fillRef idx="0">
            <a:schemeClr val="accent1"/>
          </a:fillRef>
          <a:effectRef idx="1">
            <a:schemeClr val="accent1"/>
          </a:effectRef>
          <a:fontRef idx="minor">
            <a:schemeClr val="tx1"/>
          </a:fontRef>
        </p:style>
      </p:cxnSp>
      <p:sp>
        <p:nvSpPr>
          <p:cNvPr id="131" name="圓柱 130"/>
          <p:cNvSpPr/>
          <p:nvPr/>
        </p:nvSpPr>
        <p:spPr>
          <a:xfrm>
            <a:off x="6297777" y="2020601"/>
            <a:ext cx="809243" cy="256320"/>
          </a:xfrm>
          <a:prstGeom prst="can">
            <a:avLst/>
          </a:prstGeom>
          <a:solidFill>
            <a:srgbClr val="FF0000"/>
          </a:solidFill>
          <a:ln>
            <a:solidFill>
              <a:schemeClr val="bg2">
                <a:lumMod val="60000"/>
                <a:lumOff val="40000"/>
              </a:schemeClr>
            </a:solidFill>
          </a:ln>
        </p:spPr>
        <p:style>
          <a:lnRef idx="2">
            <a:schemeClr val="accent6">
              <a:shade val="50000"/>
            </a:schemeClr>
          </a:lnRef>
          <a:fillRef idx="1">
            <a:schemeClr val="accent6"/>
          </a:fillRef>
          <a:effectRef idx="0">
            <a:schemeClr val="accent6"/>
          </a:effectRef>
          <a:fontRef idx="minor">
            <a:schemeClr val="lt1"/>
          </a:fontRef>
        </p:style>
        <p:txBody>
          <a:bodyPr lIns="68549" tIns="34289" rIns="68549" bIns="34289" rtlCol="0" anchor="ctr"/>
          <a:lstStyle/>
          <a:p>
            <a:pPr algn="ctr" defTabSz="342659" fontAlgn="base">
              <a:spcBef>
                <a:spcPct val="0"/>
              </a:spcBef>
              <a:spcAft>
                <a:spcPct val="0"/>
              </a:spcAft>
            </a:pPr>
            <a:r>
              <a:rPr kumimoji="1" lang="en-US" altLang="zh-TW" sz="800" dirty="0">
                <a:solidFill>
                  <a:prstClr val="white"/>
                </a:solidFill>
              </a:rPr>
              <a:t>Model/Formula</a:t>
            </a:r>
            <a:endParaRPr kumimoji="1" lang="zh-TW" altLang="en-US" sz="800" dirty="0">
              <a:solidFill>
                <a:prstClr val="white"/>
              </a:solidFill>
            </a:endParaRPr>
          </a:p>
        </p:txBody>
      </p:sp>
      <p:sp>
        <p:nvSpPr>
          <p:cNvPr id="138" name="圓柱 137"/>
          <p:cNvSpPr/>
          <p:nvPr/>
        </p:nvSpPr>
        <p:spPr>
          <a:xfrm>
            <a:off x="7030805" y="2432400"/>
            <a:ext cx="632011" cy="430147"/>
          </a:xfrm>
          <a:prstGeom prst="can">
            <a:avLst/>
          </a:prstGeom>
          <a:solidFill>
            <a:srgbClr val="002060"/>
          </a:solidFill>
          <a:ln>
            <a:solidFill>
              <a:schemeClr val="bg2">
                <a:lumMod val="60000"/>
                <a:lumOff val="40000"/>
              </a:schemeClr>
            </a:solidFill>
          </a:ln>
        </p:spPr>
        <p:style>
          <a:lnRef idx="2">
            <a:schemeClr val="accent6">
              <a:shade val="50000"/>
            </a:schemeClr>
          </a:lnRef>
          <a:fillRef idx="1">
            <a:schemeClr val="accent6"/>
          </a:fillRef>
          <a:effectRef idx="0">
            <a:schemeClr val="accent6"/>
          </a:effectRef>
          <a:fontRef idx="minor">
            <a:schemeClr val="lt1"/>
          </a:fontRef>
        </p:style>
        <p:txBody>
          <a:bodyPr lIns="68549" tIns="34289" rIns="68549" bIns="34289" rtlCol="0" anchor="ctr"/>
          <a:lstStyle/>
          <a:p>
            <a:pPr algn="ctr" defTabSz="342659" fontAlgn="base">
              <a:spcBef>
                <a:spcPct val="0"/>
              </a:spcBef>
              <a:spcAft>
                <a:spcPct val="0"/>
              </a:spcAft>
            </a:pPr>
            <a:r>
              <a:rPr kumimoji="1" lang="zh-TW" altLang="en-US" sz="800" dirty="0">
                <a:solidFill>
                  <a:prstClr val="white"/>
                </a:solidFill>
              </a:rPr>
              <a:t>設備</a:t>
            </a:r>
            <a:r>
              <a:rPr kumimoji="1" lang="en-US" altLang="zh-TW" sz="800" dirty="0">
                <a:solidFill>
                  <a:prstClr val="white"/>
                </a:solidFill>
              </a:rPr>
              <a:t>FDC</a:t>
            </a:r>
          </a:p>
          <a:p>
            <a:pPr algn="ctr" defTabSz="342659" fontAlgn="base">
              <a:spcBef>
                <a:spcPct val="0"/>
              </a:spcBef>
              <a:spcAft>
                <a:spcPct val="0"/>
              </a:spcAft>
            </a:pPr>
            <a:r>
              <a:rPr kumimoji="1" lang="en-US" altLang="zh-TW" sz="800" dirty="0">
                <a:solidFill>
                  <a:prstClr val="white"/>
                </a:solidFill>
              </a:rPr>
              <a:t>(</a:t>
            </a:r>
            <a:r>
              <a:rPr kumimoji="1" lang="zh-TW" altLang="en-US" sz="800" dirty="0">
                <a:solidFill>
                  <a:prstClr val="white"/>
                </a:solidFill>
              </a:rPr>
              <a:t>原始庫</a:t>
            </a:r>
            <a:r>
              <a:rPr kumimoji="1" lang="en-US" altLang="zh-TW" sz="800" dirty="0">
                <a:solidFill>
                  <a:prstClr val="white"/>
                </a:solidFill>
              </a:rPr>
              <a:t>)</a:t>
            </a:r>
            <a:endParaRPr kumimoji="1" lang="zh-TW" altLang="en-US" sz="800" dirty="0">
              <a:solidFill>
                <a:prstClr val="white"/>
              </a:solidFill>
            </a:endParaRPr>
          </a:p>
        </p:txBody>
      </p:sp>
      <p:cxnSp>
        <p:nvCxnSpPr>
          <p:cNvPr id="146" name="肘形接點 145"/>
          <p:cNvCxnSpPr>
            <a:stCxn id="127" idx="2"/>
            <a:endCxn id="131" idx="0"/>
          </p:cNvCxnSpPr>
          <p:nvPr/>
        </p:nvCxnSpPr>
        <p:spPr>
          <a:xfrm rot="16200000" flipH="1">
            <a:off x="5899036" y="1281349"/>
            <a:ext cx="1106936" cy="499759"/>
          </a:xfrm>
          <a:prstGeom prst="bentConnector3">
            <a:avLst>
              <a:gd name="adj1" fmla="val 50000"/>
            </a:avLst>
          </a:prstGeom>
          <a:ln>
            <a:solidFill>
              <a:srgbClr val="FF0000"/>
            </a:solidFill>
            <a:prstDash val="dash"/>
            <a:tailEnd type="arrow"/>
          </a:ln>
        </p:spPr>
        <p:style>
          <a:lnRef idx="2">
            <a:schemeClr val="accent1"/>
          </a:lnRef>
          <a:fillRef idx="0">
            <a:schemeClr val="accent1"/>
          </a:fillRef>
          <a:effectRef idx="1">
            <a:schemeClr val="accent1"/>
          </a:effectRef>
          <a:fontRef idx="minor">
            <a:schemeClr val="tx1"/>
          </a:fontRef>
        </p:style>
      </p:cxnSp>
      <p:sp>
        <p:nvSpPr>
          <p:cNvPr id="192" name="文字方塊 191"/>
          <p:cNvSpPr txBox="1"/>
          <p:nvPr/>
        </p:nvSpPr>
        <p:spPr>
          <a:xfrm>
            <a:off x="2820936" y="1356660"/>
            <a:ext cx="1122383" cy="219269"/>
          </a:xfrm>
          <a:prstGeom prst="rect">
            <a:avLst/>
          </a:prstGeom>
          <a:noFill/>
        </p:spPr>
        <p:txBody>
          <a:bodyPr wrap="none" lIns="91382" tIns="45691" rIns="91382" bIns="45691" rtlCol="0">
            <a:spAutoFit/>
          </a:bodyPr>
          <a:lstStyle/>
          <a:p>
            <a:pPr algn="ctr" defTabSz="913703"/>
            <a:r>
              <a:rPr lang="en-US" altLang="zh-TW" sz="800" dirty="0">
                <a:solidFill>
                  <a:prstClr val="black"/>
                </a:solidFill>
              </a:rPr>
              <a:t>Monitor &amp; Dashboard</a:t>
            </a:r>
            <a:endParaRPr lang="zh-TW" altLang="en-US" sz="800" dirty="0">
              <a:solidFill>
                <a:prstClr val="black"/>
              </a:solidFill>
            </a:endParaRPr>
          </a:p>
        </p:txBody>
      </p:sp>
      <p:sp>
        <p:nvSpPr>
          <p:cNvPr id="198" name="文字方塊 197"/>
          <p:cNvSpPr txBox="1"/>
          <p:nvPr/>
        </p:nvSpPr>
        <p:spPr>
          <a:xfrm>
            <a:off x="940802" y="2440798"/>
            <a:ext cx="1034577" cy="346208"/>
          </a:xfrm>
          <a:prstGeom prst="rect">
            <a:avLst/>
          </a:prstGeom>
          <a:noFill/>
        </p:spPr>
        <p:txBody>
          <a:bodyPr wrap="none" lIns="91382" tIns="45691" rIns="91382" bIns="45691" rtlCol="0">
            <a:spAutoFit/>
          </a:bodyPr>
          <a:lstStyle/>
          <a:p>
            <a:pPr algn="ctr" defTabSz="913703"/>
            <a:r>
              <a:rPr lang="en-US" altLang="zh-TW" sz="800" dirty="0">
                <a:solidFill>
                  <a:prstClr val="black"/>
                </a:solidFill>
              </a:rPr>
              <a:t>Feature Collection’s</a:t>
            </a:r>
          </a:p>
          <a:p>
            <a:pPr algn="ctr" defTabSz="913703"/>
            <a:r>
              <a:rPr lang="en-US" altLang="zh-TW" sz="800" dirty="0">
                <a:solidFill>
                  <a:prstClr val="black"/>
                </a:solidFill>
              </a:rPr>
              <a:t>Rule Adjust</a:t>
            </a:r>
            <a:endParaRPr lang="zh-TW" altLang="en-US" sz="800" dirty="0">
              <a:solidFill>
                <a:prstClr val="black"/>
              </a:solidFill>
            </a:endParaRPr>
          </a:p>
        </p:txBody>
      </p:sp>
      <p:cxnSp>
        <p:nvCxnSpPr>
          <p:cNvPr id="199" name="肘形接點 198"/>
          <p:cNvCxnSpPr/>
          <p:nvPr/>
        </p:nvCxnSpPr>
        <p:spPr>
          <a:xfrm>
            <a:off x="185233" y="151695"/>
            <a:ext cx="480581" cy="1"/>
          </a:xfrm>
          <a:prstGeom prst="bentConnector3">
            <a:avLst>
              <a:gd name="adj1" fmla="val 50000"/>
            </a:avLst>
          </a:prstGeom>
          <a:ln>
            <a:solidFill>
              <a:srgbClr val="FF0000"/>
            </a:solidFill>
            <a:prstDash val="solid"/>
            <a:tailEnd type="arrow"/>
          </a:ln>
        </p:spPr>
        <p:style>
          <a:lnRef idx="2">
            <a:schemeClr val="accent1"/>
          </a:lnRef>
          <a:fillRef idx="0">
            <a:schemeClr val="accent1"/>
          </a:fillRef>
          <a:effectRef idx="1">
            <a:schemeClr val="accent1"/>
          </a:effectRef>
          <a:fontRef idx="minor">
            <a:schemeClr val="tx1"/>
          </a:fontRef>
        </p:style>
      </p:cxnSp>
      <p:cxnSp>
        <p:nvCxnSpPr>
          <p:cNvPr id="202" name="肘形接點 201"/>
          <p:cNvCxnSpPr/>
          <p:nvPr/>
        </p:nvCxnSpPr>
        <p:spPr>
          <a:xfrm>
            <a:off x="185233" y="312441"/>
            <a:ext cx="480581" cy="1"/>
          </a:xfrm>
          <a:prstGeom prst="bent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sp>
        <p:nvSpPr>
          <p:cNvPr id="303" name="文字方塊 302"/>
          <p:cNvSpPr txBox="1"/>
          <p:nvPr/>
        </p:nvSpPr>
        <p:spPr>
          <a:xfrm>
            <a:off x="637519" y="208567"/>
            <a:ext cx="619400" cy="207749"/>
          </a:xfrm>
          <a:prstGeom prst="rect">
            <a:avLst/>
          </a:prstGeom>
          <a:noFill/>
        </p:spPr>
        <p:txBody>
          <a:bodyPr wrap="none" lIns="68552" tIns="34289" rIns="68552" bIns="34289" rtlCol="0">
            <a:spAutoFit/>
          </a:bodyPr>
          <a:lstStyle/>
          <a:p>
            <a:pPr defTabSz="685171"/>
            <a:r>
              <a:rPr lang="en-US" altLang="zh-TW" sz="900" b="1" dirty="0">
                <a:solidFill>
                  <a:prstClr val="black"/>
                </a:solidFill>
              </a:rPr>
              <a:t>Data Flow</a:t>
            </a:r>
            <a:endParaRPr lang="zh-TW" altLang="en-US" sz="900" b="1" dirty="0">
              <a:solidFill>
                <a:prstClr val="black"/>
              </a:solidFill>
            </a:endParaRPr>
          </a:p>
        </p:txBody>
      </p:sp>
      <p:sp>
        <p:nvSpPr>
          <p:cNvPr id="218" name="文字方塊 217"/>
          <p:cNvSpPr txBox="1"/>
          <p:nvPr/>
        </p:nvSpPr>
        <p:spPr>
          <a:xfrm>
            <a:off x="637538" y="54846"/>
            <a:ext cx="708127" cy="207749"/>
          </a:xfrm>
          <a:prstGeom prst="rect">
            <a:avLst/>
          </a:prstGeom>
          <a:noFill/>
        </p:spPr>
        <p:txBody>
          <a:bodyPr wrap="none" lIns="68552" tIns="34289" rIns="68552" bIns="34289" rtlCol="0">
            <a:spAutoFit/>
          </a:bodyPr>
          <a:lstStyle/>
          <a:p>
            <a:pPr defTabSz="685171"/>
            <a:r>
              <a:rPr lang="en-US" altLang="zh-TW" sz="900" b="1" dirty="0">
                <a:solidFill>
                  <a:prstClr val="black"/>
                </a:solidFill>
              </a:rPr>
              <a:t>Model Flow</a:t>
            </a:r>
            <a:endParaRPr lang="zh-TW" altLang="en-US" sz="900" b="1" dirty="0">
              <a:solidFill>
                <a:prstClr val="black"/>
              </a:solidFill>
            </a:endParaRPr>
          </a:p>
        </p:txBody>
      </p:sp>
      <p:cxnSp>
        <p:nvCxnSpPr>
          <p:cNvPr id="306" name="直線接點 305"/>
          <p:cNvCxnSpPr/>
          <p:nvPr/>
        </p:nvCxnSpPr>
        <p:spPr>
          <a:xfrm>
            <a:off x="1788223" y="108702"/>
            <a:ext cx="54914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1" name="直線接點 220"/>
          <p:cNvCxnSpPr/>
          <p:nvPr/>
        </p:nvCxnSpPr>
        <p:spPr>
          <a:xfrm>
            <a:off x="1788223" y="262415"/>
            <a:ext cx="549140" cy="0"/>
          </a:xfrm>
          <a:prstGeom prst="line">
            <a:avLst/>
          </a:prstGeom>
          <a:ln>
            <a:solidFill>
              <a:schemeClr val="tx1"/>
            </a:solidFill>
            <a:prstDash val="dash"/>
          </a:ln>
        </p:spPr>
        <p:style>
          <a:lnRef idx="2">
            <a:schemeClr val="accent1"/>
          </a:lnRef>
          <a:fillRef idx="0">
            <a:schemeClr val="accent1"/>
          </a:fillRef>
          <a:effectRef idx="1">
            <a:schemeClr val="accent1"/>
          </a:effectRef>
          <a:fontRef idx="minor">
            <a:schemeClr val="tx1"/>
          </a:fontRef>
        </p:style>
      </p:cxnSp>
      <p:sp>
        <p:nvSpPr>
          <p:cNvPr id="222" name="文字方塊 221"/>
          <p:cNvSpPr txBox="1"/>
          <p:nvPr/>
        </p:nvSpPr>
        <p:spPr>
          <a:xfrm>
            <a:off x="2353564" y="4839"/>
            <a:ext cx="484748" cy="207749"/>
          </a:xfrm>
          <a:prstGeom prst="rect">
            <a:avLst/>
          </a:prstGeom>
          <a:noFill/>
        </p:spPr>
        <p:txBody>
          <a:bodyPr wrap="none" lIns="68552" tIns="34289" rIns="68552" bIns="34289" rtlCol="0">
            <a:spAutoFit/>
          </a:bodyPr>
          <a:lstStyle/>
          <a:p>
            <a:pPr defTabSz="685171"/>
            <a:r>
              <a:rPr lang="zh-TW" altLang="en-US" sz="900" b="1" dirty="0">
                <a:solidFill>
                  <a:prstClr val="black"/>
                </a:solidFill>
              </a:rPr>
              <a:t>已完成</a:t>
            </a:r>
          </a:p>
        </p:txBody>
      </p:sp>
      <p:sp>
        <p:nvSpPr>
          <p:cNvPr id="223" name="文字方塊 222"/>
          <p:cNvSpPr txBox="1"/>
          <p:nvPr/>
        </p:nvSpPr>
        <p:spPr>
          <a:xfrm>
            <a:off x="2356126" y="137407"/>
            <a:ext cx="484748" cy="207749"/>
          </a:xfrm>
          <a:prstGeom prst="rect">
            <a:avLst/>
          </a:prstGeom>
          <a:noFill/>
        </p:spPr>
        <p:txBody>
          <a:bodyPr wrap="none" lIns="68552" tIns="34289" rIns="68552" bIns="34289" rtlCol="0">
            <a:spAutoFit/>
          </a:bodyPr>
          <a:lstStyle/>
          <a:p>
            <a:pPr defTabSz="685171"/>
            <a:r>
              <a:rPr lang="zh-TW" altLang="en-US" sz="900" b="1" dirty="0">
                <a:solidFill>
                  <a:prstClr val="black"/>
                </a:solidFill>
              </a:rPr>
              <a:t>開發中</a:t>
            </a:r>
          </a:p>
        </p:txBody>
      </p:sp>
      <p:sp>
        <p:nvSpPr>
          <p:cNvPr id="257" name="流程圖: 接點 256"/>
          <p:cNvSpPr/>
          <p:nvPr/>
        </p:nvSpPr>
        <p:spPr>
          <a:xfrm>
            <a:off x="1756102" y="364110"/>
            <a:ext cx="99156" cy="99156"/>
          </a:xfrm>
          <a:prstGeom prst="flowChartConnector">
            <a:avLst/>
          </a:prstGeom>
          <a:solidFill>
            <a:schemeClr val="bg1"/>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lIns="68552" tIns="34289" rIns="68552" bIns="34289" rtlCol="0" anchor="ctr"/>
          <a:lstStyle/>
          <a:p>
            <a:pPr algn="ctr" defTabSz="685171"/>
            <a:r>
              <a:rPr lang="en-US" altLang="zh-TW" sz="800" b="1" dirty="0">
                <a:solidFill>
                  <a:prstClr val="black"/>
                </a:solidFill>
              </a:rPr>
              <a:t>1</a:t>
            </a:r>
            <a:endParaRPr lang="zh-TW" altLang="en-US" sz="800" b="1" dirty="0">
              <a:solidFill>
                <a:prstClr val="black"/>
              </a:solidFill>
            </a:endParaRPr>
          </a:p>
        </p:txBody>
      </p:sp>
      <p:sp>
        <p:nvSpPr>
          <p:cNvPr id="258" name="流程圖: 接點 257"/>
          <p:cNvSpPr/>
          <p:nvPr/>
        </p:nvSpPr>
        <p:spPr>
          <a:xfrm>
            <a:off x="1896693" y="366606"/>
            <a:ext cx="99156" cy="99156"/>
          </a:xfrm>
          <a:prstGeom prst="flowChartConnector">
            <a:avLst/>
          </a:prstGeom>
          <a:solidFill>
            <a:schemeClr val="bg1"/>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lIns="68552" tIns="34289" rIns="68552" bIns="34289" rtlCol="0" anchor="ctr"/>
          <a:lstStyle/>
          <a:p>
            <a:pPr algn="ctr" defTabSz="685171"/>
            <a:r>
              <a:rPr lang="en-US" altLang="zh-TW" sz="800" b="1" dirty="0">
                <a:solidFill>
                  <a:prstClr val="black"/>
                </a:solidFill>
              </a:rPr>
              <a:t>2</a:t>
            </a:r>
            <a:endParaRPr lang="zh-TW" altLang="en-US" sz="800" b="1" dirty="0">
              <a:solidFill>
                <a:prstClr val="black"/>
              </a:solidFill>
            </a:endParaRPr>
          </a:p>
        </p:txBody>
      </p:sp>
      <p:sp>
        <p:nvSpPr>
          <p:cNvPr id="259" name="文字方塊 258"/>
          <p:cNvSpPr txBox="1"/>
          <p:nvPr/>
        </p:nvSpPr>
        <p:spPr>
          <a:xfrm>
            <a:off x="2035601" y="309833"/>
            <a:ext cx="756025" cy="207749"/>
          </a:xfrm>
          <a:prstGeom prst="rect">
            <a:avLst/>
          </a:prstGeom>
          <a:noFill/>
        </p:spPr>
        <p:txBody>
          <a:bodyPr wrap="none" lIns="68552" tIns="34289" rIns="68552" bIns="34289" rtlCol="0">
            <a:spAutoFit/>
          </a:bodyPr>
          <a:lstStyle/>
          <a:p>
            <a:pPr defTabSz="685171"/>
            <a:r>
              <a:rPr lang="en-US" altLang="zh-TW" sz="900" b="1" dirty="0">
                <a:solidFill>
                  <a:prstClr val="black"/>
                </a:solidFill>
              </a:rPr>
              <a:t>Flow Process</a:t>
            </a:r>
            <a:endParaRPr lang="zh-TW" altLang="en-US" sz="900" b="1" dirty="0">
              <a:solidFill>
                <a:prstClr val="black"/>
              </a:solidFill>
            </a:endParaRPr>
          </a:p>
        </p:txBody>
      </p:sp>
      <p:sp>
        <p:nvSpPr>
          <p:cNvPr id="260" name="流程圖: 接點 259"/>
          <p:cNvSpPr/>
          <p:nvPr/>
        </p:nvSpPr>
        <p:spPr>
          <a:xfrm>
            <a:off x="7719809" y="181907"/>
            <a:ext cx="99156" cy="99156"/>
          </a:xfrm>
          <a:prstGeom prst="flowChartConnector">
            <a:avLst/>
          </a:prstGeom>
          <a:solidFill>
            <a:schemeClr val="bg1"/>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lIns="68552" tIns="34289" rIns="68552" bIns="34289" rtlCol="0" anchor="ctr"/>
          <a:lstStyle/>
          <a:p>
            <a:pPr algn="ctr" defTabSz="685171"/>
            <a:r>
              <a:rPr lang="en-US" altLang="zh-TW" sz="800" b="1" dirty="0">
                <a:solidFill>
                  <a:prstClr val="black"/>
                </a:solidFill>
              </a:rPr>
              <a:t>1</a:t>
            </a:r>
            <a:endParaRPr lang="zh-TW" altLang="en-US" sz="800" b="1" dirty="0">
              <a:solidFill>
                <a:prstClr val="black"/>
              </a:solidFill>
            </a:endParaRPr>
          </a:p>
        </p:txBody>
      </p:sp>
      <p:sp>
        <p:nvSpPr>
          <p:cNvPr id="261" name="流程圖: 接點 260"/>
          <p:cNvSpPr/>
          <p:nvPr/>
        </p:nvSpPr>
        <p:spPr>
          <a:xfrm>
            <a:off x="4294438" y="2018290"/>
            <a:ext cx="99156" cy="99156"/>
          </a:xfrm>
          <a:prstGeom prst="flowChartConnector">
            <a:avLst/>
          </a:prstGeom>
          <a:solidFill>
            <a:schemeClr val="bg1"/>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lIns="68552" tIns="34289" rIns="68552" bIns="34289" rtlCol="0" anchor="ctr"/>
          <a:lstStyle/>
          <a:p>
            <a:pPr algn="ctr" defTabSz="685171"/>
            <a:r>
              <a:rPr lang="en-US" altLang="zh-TW" sz="800" b="1" dirty="0">
                <a:solidFill>
                  <a:prstClr val="black"/>
                </a:solidFill>
              </a:rPr>
              <a:t>2</a:t>
            </a:r>
            <a:endParaRPr lang="zh-TW" altLang="en-US" sz="800" b="1" dirty="0">
              <a:solidFill>
                <a:prstClr val="black"/>
              </a:solidFill>
            </a:endParaRPr>
          </a:p>
        </p:txBody>
      </p:sp>
      <p:sp>
        <p:nvSpPr>
          <p:cNvPr id="262" name="流程圖: 接點 261"/>
          <p:cNvSpPr/>
          <p:nvPr/>
        </p:nvSpPr>
        <p:spPr>
          <a:xfrm>
            <a:off x="7939942" y="175882"/>
            <a:ext cx="99156" cy="99156"/>
          </a:xfrm>
          <a:prstGeom prst="flowChartConnector">
            <a:avLst/>
          </a:prstGeom>
          <a:solidFill>
            <a:schemeClr val="bg1"/>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lIns="68552" tIns="34289" rIns="68552" bIns="34289" rtlCol="0" anchor="ctr"/>
          <a:lstStyle/>
          <a:p>
            <a:pPr algn="ctr" defTabSz="685171"/>
            <a:r>
              <a:rPr lang="en-US" altLang="zh-TW" sz="800" b="1" dirty="0">
                <a:solidFill>
                  <a:prstClr val="black"/>
                </a:solidFill>
              </a:rPr>
              <a:t>3</a:t>
            </a:r>
            <a:endParaRPr lang="zh-TW" altLang="en-US" sz="800" b="1" dirty="0">
              <a:solidFill>
                <a:prstClr val="black"/>
              </a:solidFill>
            </a:endParaRPr>
          </a:p>
        </p:txBody>
      </p:sp>
      <p:sp>
        <p:nvSpPr>
          <p:cNvPr id="263" name="流程圖: 接點 262"/>
          <p:cNvSpPr/>
          <p:nvPr/>
        </p:nvSpPr>
        <p:spPr>
          <a:xfrm>
            <a:off x="7722821" y="435498"/>
            <a:ext cx="99156" cy="99156"/>
          </a:xfrm>
          <a:prstGeom prst="flowChartConnector">
            <a:avLst/>
          </a:prstGeom>
          <a:solidFill>
            <a:schemeClr val="bg1"/>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lIns="68552" tIns="34289" rIns="68552" bIns="34289" rtlCol="0" anchor="ctr"/>
          <a:lstStyle/>
          <a:p>
            <a:pPr algn="ctr" defTabSz="685171"/>
            <a:r>
              <a:rPr lang="en-US" altLang="zh-TW" sz="800" b="1" dirty="0">
                <a:solidFill>
                  <a:prstClr val="black"/>
                </a:solidFill>
              </a:rPr>
              <a:t>5</a:t>
            </a:r>
            <a:endParaRPr lang="zh-TW" altLang="en-US" sz="800" b="1" dirty="0">
              <a:solidFill>
                <a:prstClr val="black"/>
              </a:solidFill>
            </a:endParaRPr>
          </a:p>
        </p:txBody>
      </p:sp>
      <p:sp>
        <p:nvSpPr>
          <p:cNvPr id="308" name="文字方塊 307"/>
          <p:cNvSpPr txBox="1"/>
          <p:nvPr/>
        </p:nvSpPr>
        <p:spPr>
          <a:xfrm>
            <a:off x="8000945" y="138179"/>
            <a:ext cx="923561" cy="450120"/>
          </a:xfrm>
          <a:prstGeom prst="rect">
            <a:avLst/>
          </a:prstGeom>
          <a:noFill/>
        </p:spPr>
        <p:txBody>
          <a:bodyPr wrap="none" lIns="68552" tIns="34289" rIns="68552" bIns="34289" rtlCol="0">
            <a:spAutoFit/>
          </a:bodyPr>
          <a:lstStyle/>
          <a:p>
            <a:pPr defTabSz="685171"/>
            <a:r>
              <a:rPr lang="en-US" altLang="zh-TW" sz="800" dirty="0">
                <a:solidFill>
                  <a:prstClr val="black"/>
                </a:solidFill>
              </a:rPr>
              <a:t>=Data Preparation</a:t>
            </a:r>
          </a:p>
          <a:p>
            <a:pPr defTabSz="685171"/>
            <a:r>
              <a:rPr lang="en-US" altLang="zh-TW" sz="800" dirty="0">
                <a:solidFill>
                  <a:prstClr val="black"/>
                </a:solidFill>
              </a:rPr>
              <a:t>=Modeling</a:t>
            </a:r>
          </a:p>
          <a:p>
            <a:pPr defTabSz="685171"/>
            <a:r>
              <a:rPr lang="en-US" altLang="zh-TW" sz="800" dirty="0">
                <a:solidFill>
                  <a:prstClr val="black"/>
                </a:solidFill>
              </a:rPr>
              <a:t>=Deployment</a:t>
            </a:r>
            <a:endParaRPr lang="zh-TW" altLang="en-US" sz="800" dirty="0">
              <a:solidFill>
                <a:prstClr val="black"/>
              </a:solidFill>
            </a:endParaRPr>
          </a:p>
        </p:txBody>
      </p:sp>
      <p:sp>
        <p:nvSpPr>
          <p:cNvPr id="266" name="文字方塊 265"/>
          <p:cNvSpPr txBox="1"/>
          <p:nvPr/>
        </p:nvSpPr>
        <p:spPr>
          <a:xfrm>
            <a:off x="7794481" y="159619"/>
            <a:ext cx="191390" cy="450120"/>
          </a:xfrm>
          <a:prstGeom prst="rect">
            <a:avLst/>
          </a:prstGeom>
          <a:noFill/>
        </p:spPr>
        <p:txBody>
          <a:bodyPr wrap="none" lIns="68552" tIns="34289" rIns="68552" bIns="34289" rtlCol="0">
            <a:spAutoFit/>
          </a:bodyPr>
          <a:lstStyle/>
          <a:p>
            <a:pPr defTabSz="685171"/>
            <a:r>
              <a:rPr lang="en-US" altLang="zh-TW" sz="800" dirty="0">
                <a:solidFill>
                  <a:prstClr val="black"/>
                </a:solidFill>
              </a:rPr>
              <a:t>~</a:t>
            </a:r>
          </a:p>
          <a:p>
            <a:pPr defTabSz="685171"/>
            <a:endParaRPr lang="en-US" altLang="zh-TW" sz="800" dirty="0">
              <a:solidFill>
                <a:prstClr val="black"/>
              </a:solidFill>
            </a:endParaRPr>
          </a:p>
          <a:p>
            <a:pPr defTabSz="685171"/>
            <a:r>
              <a:rPr lang="en-US" altLang="zh-TW" sz="800" dirty="0">
                <a:solidFill>
                  <a:prstClr val="black"/>
                </a:solidFill>
              </a:rPr>
              <a:t>~</a:t>
            </a:r>
            <a:endParaRPr lang="zh-TW" altLang="en-US" sz="800" dirty="0">
              <a:solidFill>
                <a:prstClr val="black"/>
              </a:solidFill>
            </a:endParaRPr>
          </a:p>
        </p:txBody>
      </p:sp>
      <p:sp>
        <p:nvSpPr>
          <p:cNvPr id="204" name="矩形 203"/>
          <p:cNvSpPr/>
          <p:nvPr/>
        </p:nvSpPr>
        <p:spPr>
          <a:xfrm>
            <a:off x="4854995" y="3426685"/>
            <a:ext cx="375504" cy="188360"/>
          </a:xfrm>
          <a:prstGeom prst="rect">
            <a:avLst/>
          </a:prstGeom>
        </p:spPr>
        <p:style>
          <a:lnRef idx="1">
            <a:schemeClr val="accent1"/>
          </a:lnRef>
          <a:fillRef idx="3">
            <a:schemeClr val="accent1"/>
          </a:fillRef>
          <a:effectRef idx="2">
            <a:schemeClr val="accent1"/>
          </a:effectRef>
          <a:fontRef idx="minor">
            <a:schemeClr val="lt1"/>
          </a:fontRef>
        </p:style>
        <p:txBody>
          <a:bodyPr lIns="68549" tIns="34289" rIns="68549" bIns="34289" spcCol="0" rtlCol="0" anchor="ctr"/>
          <a:lstStyle/>
          <a:p>
            <a:pPr algn="ctr" defTabSz="685154"/>
            <a:r>
              <a:rPr lang="en-US" altLang="zh-TW" sz="1100" b="1" dirty="0">
                <a:solidFill>
                  <a:prstClr val="black"/>
                </a:solidFill>
              </a:rPr>
              <a:t>BC</a:t>
            </a:r>
            <a:endParaRPr lang="zh-TW" altLang="en-US" sz="1100" b="1" dirty="0">
              <a:solidFill>
                <a:prstClr val="black"/>
              </a:solidFill>
            </a:endParaRPr>
          </a:p>
        </p:txBody>
      </p:sp>
      <p:cxnSp>
        <p:nvCxnSpPr>
          <p:cNvPr id="150" name="肘形接點 149"/>
          <p:cNvCxnSpPr>
            <a:stCxn id="128" idx="1"/>
            <a:endCxn id="127" idx="3"/>
          </p:cNvCxnSpPr>
          <p:nvPr/>
        </p:nvCxnSpPr>
        <p:spPr>
          <a:xfrm rot="10800000">
            <a:off x="6738431" y="801295"/>
            <a:ext cx="352877" cy="20912"/>
          </a:xfrm>
          <a:prstGeom prst="bentConnector3">
            <a:avLst>
              <a:gd name="adj1" fmla="val 50000"/>
            </a:avLst>
          </a:prstGeom>
          <a:ln>
            <a:prstDash val="dash"/>
            <a:tailEnd type="arrow"/>
          </a:ln>
        </p:spPr>
        <p:style>
          <a:lnRef idx="2">
            <a:schemeClr val="accent1"/>
          </a:lnRef>
          <a:fillRef idx="0">
            <a:schemeClr val="accent1"/>
          </a:fillRef>
          <a:effectRef idx="1">
            <a:schemeClr val="accent1"/>
          </a:effectRef>
          <a:fontRef idx="minor">
            <a:schemeClr val="tx1"/>
          </a:fontRef>
        </p:style>
      </p:cxnSp>
      <p:sp>
        <p:nvSpPr>
          <p:cNvPr id="157" name="文字方塊 156"/>
          <p:cNvSpPr txBox="1"/>
          <p:nvPr/>
        </p:nvSpPr>
        <p:spPr>
          <a:xfrm>
            <a:off x="6737919" y="527783"/>
            <a:ext cx="385390" cy="346221"/>
          </a:xfrm>
          <a:prstGeom prst="rect">
            <a:avLst/>
          </a:prstGeom>
          <a:noFill/>
        </p:spPr>
        <p:txBody>
          <a:bodyPr wrap="none" lIns="91382" tIns="45691" rIns="91382" bIns="45691" rtlCol="0">
            <a:spAutoFit/>
          </a:bodyPr>
          <a:lstStyle/>
          <a:p>
            <a:pPr algn="ctr" defTabSz="913703"/>
            <a:r>
              <a:rPr lang="en-US" altLang="zh-TW" sz="800" dirty="0">
                <a:solidFill>
                  <a:prstClr val="black"/>
                </a:solidFill>
              </a:rPr>
              <a:t>Data</a:t>
            </a:r>
          </a:p>
          <a:p>
            <a:pPr algn="ctr" defTabSz="913703"/>
            <a:r>
              <a:rPr lang="en-US" altLang="zh-TW" sz="800" dirty="0">
                <a:solidFill>
                  <a:prstClr val="black"/>
                </a:solidFill>
              </a:rPr>
              <a:t>OK</a:t>
            </a:r>
            <a:endParaRPr lang="zh-TW" altLang="en-US" sz="800" dirty="0">
              <a:solidFill>
                <a:prstClr val="black"/>
              </a:solidFill>
            </a:endParaRPr>
          </a:p>
        </p:txBody>
      </p:sp>
      <p:sp>
        <p:nvSpPr>
          <p:cNvPr id="161" name="流程圖: 接點 160"/>
          <p:cNvSpPr/>
          <p:nvPr/>
        </p:nvSpPr>
        <p:spPr>
          <a:xfrm>
            <a:off x="2786783" y="1412600"/>
            <a:ext cx="99156" cy="99156"/>
          </a:xfrm>
          <a:prstGeom prst="flowChartConnector">
            <a:avLst/>
          </a:prstGeom>
          <a:solidFill>
            <a:schemeClr val="bg1"/>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lIns="68552" tIns="34289" rIns="68552" bIns="34289" rtlCol="0" anchor="ctr"/>
          <a:lstStyle/>
          <a:p>
            <a:pPr algn="ctr" defTabSz="685171"/>
            <a:r>
              <a:rPr lang="en-US" altLang="zh-TW" sz="800" b="1" dirty="0">
                <a:solidFill>
                  <a:prstClr val="black"/>
                </a:solidFill>
              </a:rPr>
              <a:t>9</a:t>
            </a:r>
            <a:endParaRPr lang="zh-TW" altLang="en-US" sz="800" b="1" dirty="0">
              <a:solidFill>
                <a:prstClr val="black"/>
              </a:solidFill>
            </a:endParaRPr>
          </a:p>
        </p:txBody>
      </p:sp>
      <p:sp>
        <p:nvSpPr>
          <p:cNvPr id="172" name="文字方塊 171"/>
          <p:cNvSpPr txBox="1"/>
          <p:nvPr/>
        </p:nvSpPr>
        <p:spPr>
          <a:xfrm>
            <a:off x="6167465" y="1350421"/>
            <a:ext cx="611413" cy="219263"/>
          </a:xfrm>
          <a:prstGeom prst="rect">
            <a:avLst/>
          </a:prstGeom>
          <a:noFill/>
        </p:spPr>
        <p:txBody>
          <a:bodyPr wrap="none" lIns="91382" tIns="45691" rIns="91382" bIns="45691" rtlCol="0">
            <a:spAutoFit/>
          </a:bodyPr>
          <a:lstStyle/>
          <a:p>
            <a:pPr algn="ctr" defTabSz="913703"/>
            <a:r>
              <a:rPr lang="en-US" altLang="zh-TW" sz="800" dirty="0">
                <a:solidFill>
                  <a:prstClr val="black"/>
                </a:solidFill>
              </a:rPr>
              <a:t>Model OK</a:t>
            </a:r>
            <a:endParaRPr lang="zh-TW" altLang="en-US" sz="800" dirty="0">
              <a:solidFill>
                <a:prstClr val="black"/>
              </a:solidFill>
            </a:endParaRPr>
          </a:p>
        </p:txBody>
      </p:sp>
      <p:cxnSp>
        <p:nvCxnSpPr>
          <p:cNvPr id="173" name="肘形接點 172"/>
          <p:cNvCxnSpPr>
            <a:stCxn id="158" idx="0"/>
            <a:endCxn id="127" idx="1"/>
          </p:cNvCxnSpPr>
          <p:nvPr/>
        </p:nvCxnSpPr>
        <p:spPr>
          <a:xfrm flipV="1">
            <a:off x="4412597" y="801293"/>
            <a:ext cx="1254253" cy="343425"/>
          </a:xfrm>
          <a:prstGeom prst="bentConnector3">
            <a:avLst>
              <a:gd name="adj1" fmla="val 50000"/>
            </a:avLst>
          </a:prstGeom>
          <a:ln>
            <a:solidFill>
              <a:srgbClr val="FF0000"/>
            </a:solidFill>
            <a:prstDash val="dash"/>
            <a:tailEnd type="arrow"/>
          </a:ln>
        </p:spPr>
        <p:style>
          <a:lnRef idx="2">
            <a:schemeClr val="accent1"/>
          </a:lnRef>
          <a:fillRef idx="0">
            <a:schemeClr val="accent1"/>
          </a:fillRef>
          <a:effectRef idx="1">
            <a:schemeClr val="accent1"/>
          </a:effectRef>
          <a:fontRef idx="minor">
            <a:schemeClr val="tx1"/>
          </a:fontRef>
        </p:style>
      </p:cxnSp>
      <p:sp>
        <p:nvSpPr>
          <p:cNvPr id="174" name="文字方塊 173"/>
          <p:cNvSpPr txBox="1"/>
          <p:nvPr/>
        </p:nvSpPr>
        <p:spPr>
          <a:xfrm>
            <a:off x="4409117" y="957132"/>
            <a:ext cx="909567" cy="219262"/>
          </a:xfrm>
          <a:prstGeom prst="rect">
            <a:avLst/>
          </a:prstGeom>
          <a:noFill/>
        </p:spPr>
        <p:txBody>
          <a:bodyPr wrap="none" lIns="91382" tIns="45691" rIns="91382" bIns="45691" rtlCol="0">
            <a:spAutoFit/>
          </a:bodyPr>
          <a:lstStyle/>
          <a:p>
            <a:pPr algn="ctr" defTabSz="913703"/>
            <a:r>
              <a:rPr lang="en-US" altLang="zh-TW" sz="800" dirty="0">
                <a:solidFill>
                  <a:prstClr val="black"/>
                </a:solidFill>
              </a:rPr>
              <a:t>Model Suitability</a:t>
            </a:r>
            <a:endParaRPr lang="zh-TW" altLang="en-US" sz="800" dirty="0">
              <a:solidFill>
                <a:prstClr val="black"/>
              </a:solidFill>
            </a:endParaRPr>
          </a:p>
        </p:txBody>
      </p:sp>
      <p:grpSp>
        <p:nvGrpSpPr>
          <p:cNvPr id="225" name="群組 224"/>
          <p:cNvGrpSpPr/>
          <p:nvPr/>
        </p:nvGrpSpPr>
        <p:grpSpPr>
          <a:xfrm>
            <a:off x="4535827" y="893815"/>
            <a:ext cx="261610" cy="184666"/>
            <a:chOff x="6047906" y="1191722"/>
            <a:chExt cx="348813" cy="246221"/>
          </a:xfrm>
        </p:grpSpPr>
        <p:sp>
          <p:nvSpPr>
            <p:cNvPr id="186" name="流程圖: 接點 185"/>
            <p:cNvSpPr/>
            <p:nvPr/>
          </p:nvSpPr>
          <p:spPr>
            <a:xfrm>
              <a:off x="6125431" y="1237556"/>
              <a:ext cx="132208" cy="132208"/>
            </a:xfrm>
            <a:prstGeom prst="flowChartConnector">
              <a:avLst/>
            </a:prstGeom>
            <a:solidFill>
              <a:schemeClr val="bg1"/>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lIns="91434" tIns="45718" rIns="91434" bIns="45718" rtlCol="0" anchor="ctr"/>
            <a:lstStyle/>
            <a:p>
              <a:pPr algn="ctr" defTabSz="685171"/>
              <a:endParaRPr lang="zh-TW" altLang="en-US" sz="800" b="1" dirty="0">
                <a:solidFill>
                  <a:prstClr val="black"/>
                </a:solidFill>
              </a:endParaRPr>
            </a:p>
          </p:txBody>
        </p:sp>
        <p:sp>
          <p:nvSpPr>
            <p:cNvPr id="224" name="文字方塊 223"/>
            <p:cNvSpPr txBox="1"/>
            <p:nvPr/>
          </p:nvSpPr>
          <p:spPr>
            <a:xfrm>
              <a:off x="6047906" y="1191722"/>
              <a:ext cx="348813" cy="246221"/>
            </a:xfrm>
            <a:prstGeom prst="rect">
              <a:avLst/>
            </a:prstGeom>
            <a:noFill/>
          </p:spPr>
          <p:txBody>
            <a:bodyPr wrap="none" rtlCol="0">
              <a:spAutoFit/>
            </a:bodyPr>
            <a:lstStyle/>
            <a:p>
              <a:pPr defTabSz="685171"/>
              <a:r>
                <a:rPr lang="en-US" altLang="zh-TW" sz="600" dirty="0">
                  <a:solidFill>
                    <a:prstClr val="black"/>
                  </a:solidFill>
                </a:rPr>
                <a:t>10</a:t>
              </a:r>
              <a:endParaRPr lang="zh-TW" altLang="en-US" sz="600" dirty="0">
                <a:solidFill>
                  <a:prstClr val="black"/>
                </a:solidFill>
              </a:endParaRPr>
            </a:p>
          </p:txBody>
        </p:sp>
      </p:grpSp>
      <p:grpSp>
        <p:nvGrpSpPr>
          <p:cNvPr id="188" name="群組 187"/>
          <p:cNvGrpSpPr/>
          <p:nvPr/>
        </p:nvGrpSpPr>
        <p:grpSpPr>
          <a:xfrm>
            <a:off x="7879359" y="402630"/>
            <a:ext cx="261610" cy="184666"/>
            <a:chOff x="6047906" y="1191722"/>
            <a:chExt cx="348813" cy="246221"/>
          </a:xfrm>
        </p:grpSpPr>
        <p:sp>
          <p:nvSpPr>
            <p:cNvPr id="200" name="流程圖: 接點 199"/>
            <p:cNvSpPr/>
            <p:nvPr/>
          </p:nvSpPr>
          <p:spPr>
            <a:xfrm>
              <a:off x="6125431" y="1237556"/>
              <a:ext cx="132208" cy="132208"/>
            </a:xfrm>
            <a:prstGeom prst="flowChartConnector">
              <a:avLst/>
            </a:prstGeom>
            <a:solidFill>
              <a:schemeClr val="bg1"/>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lIns="91434" tIns="45718" rIns="91434" bIns="45718" rtlCol="0" anchor="ctr"/>
            <a:lstStyle/>
            <a:p>
              <a:pPr algn="ctr" defTabSz="685171"/>
              <a:endParaRPr lang="zh-TW" altLang="en-US" sz="800" b="1" dirty="0">
                <a:solidFill>
                  <a:prstClr val="black"/>
                </a:solidFill>
              </a:endParaRPr>
            </a:p>
          </p:txBody>
        </p:sp>
        <p:sp>
          <p:nvSpPr>
            <p:cNvPr id="201" name="文字方塊 200"/>
            <p:cNvSpPr txBox="1"/>
            <p:nvPr/>
          </p:nvSpPr>
          <p:spPr>
            <a:xfrm>
              <a:off x="6047906" y="1191722"/>
              <a:ext cx="348813" cy="246221"/>
            </a:xfrm>
            <a:prstGeom prst="rect">
              <a:avLst/>
            </a:prstGeom>
            <a:noFill/>
          </p:spPr>
          <p:txBody>
            <a:bodyPr wrap="none" rtlCol="0">
              <a:spAutoFit/>
            </a:bodyPr>
            <a:lstStyle/>
            <a:p>
              <a:pPr defTabSz="685171"/>
              <a:r>
                <a:rPr lang="en-US" altLang="zh-TW" sz="600" dirty="0">
                  <a:solidFill>
                    <a:prstClr val="black"/>
                  </a:solidFill>
                </a:rPr>
                <a:t>10</a:t>
              </a:r>
              <a:endParaRPr lang="zh-TW" altLang="en-US" sz="600" dirty="0">
                <a:solidFill>
                  <a:prstClr val="black"/>
                </a:solidFill>
              </a:endParaRPr>
            </a:p>
          </p:txBody>
        </p:sp>
      </p:grpSp>
      <p:cxnSp>
        <p:nvCxnSpPr>
          <p:cNvPr id="208" name="肘形接點 207"/>
          <p:cNvCxnSpPr>
            <a:stCxn id="128" idx="3"/>
            <a:endCxn id="207" idx="3"/>
          </p:cNvCxnSpPr>
          <p:nvPr/>
        </p:nvCxnSpPr>
        <p:spPr>
          <a:xfrm>
            <a:off x="7738139" y="822206"/>
            <a:ext cx="1151939" cy="3015282"/>
          </a:xfrm>
          <a:prstGeom prst="bentConnector3">
            <a:avLst>
              <a:gd name="adj1" fmla="val 114884"/>
            </a:avLst>
          </a:prstGeom>
          <a:ln>
            <a:prstDash val="solid"/>
            <a:tailEnd type="arrow"/>
          </a:ln>
        </p:spPr>
        <p:style>
          <a:lnRef idx="2">
            <a:schemeClr val="accent1"/>
          </a:lnRef>
          <a:fillRef idx="0">
            <a:schemeClr val="accent1"/>
          </a:fillRef>
          <a:effectRef idx="1">
            <a:schemeClr val="accent1"/>
          </a:effectRef>
          <a:fontRef idx="minor">
            <a:schemeClr val="tx1"/>
          </a:fontRef>
        </p:style>
      </p:cxnSp>
      <p:sp>
        <p:nvSpPr>
          <p:cNvPr id="209" name="文字方塊 208"/>
          <p:cNvSpPr txBox="1"/>
          <p:nvPr/>
        </p:nvSpPr>
        <p:spPr>
          <a:xfrm>
            <a:off x="8074625" y="651454"/>
            <a:ext cx="1021381" cy="473180"/>
          </a:xfrm>
          <a:prstGeom prst="rect">
            <a:avLst/>
          </a:prstGeom>
          <a:noFill/>
        </p:spPr>
        <p:txBody>
          <a:bodyPr wrap="none" lIns="91382" tIns="45691" rIns="91382" bIns="45691" rtlCol="0">
            <a:spAutoFit/>
          </a:bodyPr>
          <a:lstStyle/>
          <a:p>
            <a:pPr algn="ctr" defTabSz="913703"/>
            <a:r>
              <a:rPr lang="en-US" altLang="zh-TW" sz="800" dirty="0">
                <a:solidFill>
                  <a:prstClr val="black"/>
                </a:solidFill>
              </a:rPr>
              <a:t>Data NG</a:t>
            </a:r>
          </a:p>
          <a:p>
            <a:pPr algn="ctr" defTabSz="913703"/>
            <a:r>
              <a:rPr lang="en-US" altLang="zh-TW" sz="800" dirty="0">
                <a:solidFill>
                  <a:prstClr val="black"/>
                </a:solidFill>
                <a:sym typeface="Wingdings" pitchFamily="2" charset="2"/>
              </a:rPr>
              <a:t></a:t>
            </a:r>
            <a:r>
              <a:rPr lang="en-US" altLang="zh-TW" sz="800" dirty="0">
                <a:solidFill>
                  <a:prstClr val="black"/>
                </a:solidFill>
              </a:rPr>
              <a:t>Collection Adjust</a:t>
            </a:r>
          </a:p>
          <a:p>
            <a:pPr algn="ctr" defTabSz="913703"/>
            <a:r>
              <a:rPr lang="en-US" altLang="zh-TW" sz="800" dirty="0">
                <a:solidFill>
                  <a:prstClr val="black"/>
                </a:solidFill>
              </a:rPr>
              <a:t>(Manual)</a:t>
            </a:r>
          </a:p>
        </p:txBody>
      </p:sp>
      <p:pic>
        <p:nvPicPr>
          <p:cNvPr id="210" name="Picture 2"/>
          <p:cNvPicPr>
            <a:picLocks noChangeAspect="1" noChangeArrowheads="1"/>
          </p:cNvPicPr>
          <p:nvPr/>
        </p:nvPicPr>
        <p:blipFill>
          <a:blip r:embed="rId12" cstate="print"/>
          <a:srcRect/>
          <a:stretch>
            <a:fillRect/>
          </a:stretch>
        </p:blipFill>
        <p:spPr bwMode="auto">
          <a:xfrm>
            <a:off x="872874" y="4662796"/>
            <a:ext cx="325625" cy="257396"/>
          </a:xfrm>
          <a:prstGeom prst="rect">
            <a:avLst/>
          </a:prstGeom>
          <a:noFill/>
          <a:ln w="9525">
            <a:noFill/>
            <a:miter lim="800000"/>
            <a:headEnd/>
            <a:tailEnd/>
          </a:ln>
        </p:spPr>
      </p:pic>
      <p:sp>
        <p:nvSpPr>
          <p:cNvPr id="211" name="文字方塊 210"/>
          <p:cNvSpPr txBox="1"/>
          <p:nvPr/>
        </p:nvSpPr>
        <p:spPr>
          <a:xfrm>
            <a:off x="802042" y="4924195"/>
            <a:ext cx="369278" cy="207746"/>
          </a:xfrm>
          <a:prstGeom prst="rect">
            <a:avLst/>
          </a:prstGeom>
          <a:noFill/>
        </p:spPr>
        <p:txBody>
          <a:bodyPr wrap="none" lIns="68540" tIns="34289" rIns="68540" bIns="34289" rtlCol="0">
            <a:spAutoFit/>
          </a:bodyPr>
          <a:lstStyle/>
          <a:p>
            <a:pPr defTabSz="685154"/>
            <a:r>
              <a:rPr lang="zh-TW" altLang="en-US" sz="900" dirty="0">
                <a:solidFill>
                  <a:prstClr val="black"/>
                </a:solidFill>
              </a:rPr>
              <a:t>人員</a:t>
            </a:r>
          </a:p>
        </p:txBody>
      </p:sp>
      <p:sp>
        <p:nvSpPr>
          <p:cNvPr id="212" name="矩形 211"/>
          <p:cNvSpPr/>
          <p:nvPr/>
        </p:nvSpPr>
        <p:spPr>
          <a:xfrm>
            <a:off x="795816" y="3426685"/>
            <a:ext cx="375504" cy="188360"/>
          </a:xfrm>
          <a:prstGeom prst="rect">
            <a:avLst/>
          </a:prstGeom>
          <a:ln w="19050">
            <a:solidFill>
              <a:schemeClr val="tx1"/>
            </a:solidFill>
            <a:prstDash val="dash"/>
          </a:ln>
        </p:spPr>
        <p:style>
          <a:lnRef idx="1">
            <a:schemeClr val="accent1"/>
          </a:lnRef>
          <a:fillRef idx="3">
            <a:schemeClr val="accent1"/>
          </a:fillRef>
          <a:effectRef idx="2">
            <a:schemeClr val="accent1"/>
          </a:effectRef>
          <a:fontRef idx="minor">
            <a:schemeClr val="lt1"/>
          </a:fontRef>
        </p:style>
        <p:txBody>
          <a:bodyPr lIns="68549" tIns="34289" rIns="68549" bIns="34289" spcCol="0" rtlCol="0" anchor="ctr"/>
          <a:lstStyle/>
          <a:p>
            <a:pPr algn="ctr" defTabSz="685154"/>
            <a:r>
              <a:rPr lang="en-US" altLang="zh-TW" sz="1100" b="1" dirty="0">
                <a:solidFill>
                  <a:prstClr val="black"/>
                </a:solidFill>
              </a:rPr>
              <a:t>OPI</a:t>
            </a:r>
            <a:endParaRPr lang="zh-TW" altLang="en-US" sz="1100" b="1" dirty="0">
              <a:solidFill>
                <a:prstClr val="black"/>
              </a:solidFill>
            </a:endParaRPr>
          </a:p>
        </p:txBody>
      </p:sp>
      <p:cxnSp>
        <p:nvCxnSpPr>
          <p:cNvPr id="237" name="肘形接點 236"/>
          <p:cNvCxnSpPr>
            <a:stCxn id="212" idx="0"/>
            <a:endCxn id="312" idx="2"/>
          </p:cNvCxnSpPr>
          <p:nvPr/>
        </p:nvCxnSpPr>
        <p:spPr>
          <a:xfrm rot="5400000" flipH="1" flipV="1">
            <a:off x="1978033" y="2121603"/>
            <a:ext cx="310628" cy="2299553"/>
          </a:xfrm>
          <a:prstGeom prst="bentConnector3">
            <a:avLst>
              <a:gd name="adj1" fmla="val 63462"/>
            </a:avLst>
          </a:prstGeom>
          <a:ln>
            <a:prstDash val="dash"/>
            <a:tailEnd type="arrow"/>
          </a:ln>
        </p:spPr>
        <p:style>
          <a:lnRef idx="2">
            <a:schemeClr val="accent1"/>
          </a:lnRef>
          <a:fillRef idx="0">
            <a:schemeClr val="accent1"/>
          </a:fillRef>
          <a:effectRef idx="1">
            <a:schemeClr val="accent1"/>
          </a:effectRef>
          <a:fontRef idx="minor">
            <a:schemeClr val="tx1"/>
          </a:fontRef>
        </p:style>
      </p:cxnSp>
      <p:cxnSp>
        <p:nvCxnSpPr>
          <p:cNvPr id="243" name="肘形接點 242"/>
          <p:cNvCxnSpPr>
            <a:stCxn id="210" idx="0"/>
            <a:endCxn id="212" idx="2"/>
          </p:cNvCxnSpPr>
          <p:nvPr/>
        </p:nvCxnSpPr>
        <p:spPr>
          <a:xfrm rot="16200000" flipV="1">
            <a:off x="485749" y="4112875"/>
            <a:ext cx="1047752" cy="52109"/>
          </a:xfrm>
          <a:prstGeom prst="bentConnector3">
            <a:avLst/>
          </a:prstGeom>
          <a:ln>
            <a:prstDash val="dash"/>
            <a:tailEnd type="arrow"/>
          </a:ln>
        </p:spPr>
        <p:style>
          <a:lnRef idx="2">
            <a:schemeClr val="accent1"/>
          </a:lnRef>
          <a:fillRef idx="0">
            <a:schemeClr val="accent1"/>
          </a:fillRef>
          <a:effectRef idx="1">
            <a:schemeClr val="accent1"/>
          </a:effectRef>
          <a:fontRef idx="minor">
            <a:schemeClr val="tx1"/>
          </a:fontRef>
        </p:style>
      </p:cxnSp>
      <p:sp>
        <p:nvSpPr>
          <p:cNvPr id="213" name="文字方塊 212"/>
          <p:cNvSpPr txBox="1"/>
          <p:nvPr/>
        </p:nvSpPr>
        <p:spPr>
          <a:xfrm>
            <a:off x="1416259" y="3067051"/>
            <a:ext cx="1030970" cy="407802"/>
          </a:xfrm>
          <a:prstGeom prst="rect">
            <a:avLst/>
          </a:prstGeom>
          <a:noFill/>
        </p:spPr>
        <p:txBody>
          <a:bodyPr wrap="square" lIns="68540" tIns="34289" rIns="68540" bIns="34289" rtlCol="0">
            <a:spAutoFit/>
          </a:bodyPr>
          <a:lstStyle>
            <a:defPPr>
              <a:defRPr lang="zh-TW"/>
            </a:defPPr>
            <a:lvl1pPr algn="ctr" defTabSz="456987" fontAlgn="base">
              <a:spcBef>
                <a:spcPct val="0"/>
              </a:spcBef>
              <a:spcAft>
                <a:spcPct val="0"/>
              </a:spcAft>
              <a:defRPr kumimoji="1" sz="1100" b="1">
                <a:solidFill>
                  <a:srgbClr val="0000FF"/>
                </a:solidFill>
                <a:latin typeface="微軟正黑體" pitchFamily="34" charset="-120"/>
                <a:ea typeface="微軟正黑體" pitchFamily="34" charset="-120"/>
              </a:defRPr>
            </a:lvl1pPr>
          </a:lstStyle>
          <a:p>
            <a:r>
              <a:rPr lang="zh-TW" altLang="en-US" dirty="0"/>
              <a:t>設備異常事件紀錄</a:t>
            </a:r>
          </a:p>
        </p:txBody>
      </p:sp>
      <p:sp>
        <p:nvSpPr>
          <p:cNvPr id="164" name="圓角矩形 163"/>
          <p:cNvSpPr/>
          <p:nvPr/>
        </p:nvSpPr>
        <p:spPr>
          <a:xfrm>
            <a:off x="1345645" y="915566"/>
            <a:ext cx="2823866" cy="112683"/>
          </a:xfrm>
          <a:prstGeom prst="roundRect">
            <a:avLst/>
          </a:prstGeom>
          <a:solidFill>
            <a:schemeClr val="bg1"/>
          </a:solidFill>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r>
              <a:rPr lang="en-US" altLang="zh-TW" sz="800" dirty="0">
                <a:solidFill>
                  <a:schemeClr val="tx1"/>
                </a:solidFill>
              </a:rPr>
              <a:t>Server Mesh / Workflow</a:t>
            </a:r>
            <a:endParaRPr lang="zh-TW" altLang="en-US" sz="800" dirty="0">
              <a:solidFill>
                <a:schemeClr val="tx1"/>
              </a:solidFill>
            </a:endParaRPr>
          </a:p>
        </p:txBody>
      </p:sp>
      <p:sp>
        <p:nvSpPr>
          <p:cNvPr id="179" name="圓角矩形 178"/>
          <p:cNvSpPr/>
          <p:nvPr/>
        </p:nvSpPr>
        <p:spPr>
          <a:xfrm>
            <a:off x="5568254" y="968158"/>
            <a:ext cx="2238645" cy="109067"/>
          </a:xfrm>
          <a:prstGeom prst="roundRect">
            <a:avLst/>
          </a:prstGeom>
          <a:solidFill>
            <a:schemeClr val="bg1"/>
          </a:solidFill>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r>
              <a:rPr lang="en-US" altLang="zh-TW" sz="800" dirty="0">
                <a:solidFill>
                  <a:schemeClr val="tx1"/>
                </a:solidFill>
              </a:rPr>
              <a:t>Server Mesh / Workflow</a:t>
            </a:r>
            <a:endParaRPr lang="zh-TW" altLang="en-US" sz="800" dirty="0">
              <a:solidFill>
                <a:schemeClr val="tx1"/>
              </a:solidFill>
            </a:endParaRPr>
          </a:p>
        </p:txBody>
      </p:sp>
    </p:spTree>
    <p:extLst>
      <p:ext uri="{BB962C8B-B14F-4D97-AF65-F5344CB8AC3E}">
        <p14:creationId xmlns:p14="http://schemas.microsoft.com/office/powerpoint/2010/main" val="240141632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矩形 87"/>
          <p:cNvSpPr/>
          <p:nvPr/>
        </p:nvSpPr>
        <p:spPr>
          <a:xfrm>
            <a:off x="694869" y="1316258"/>
            <a:ext cx="8146262" cy="2386749"/>
          </a:xfrm>
          <a:prstGeom prst="rect">
            <a:avLst/>
          </a:prstGeom>
          <a:noFill/>
          <a:ln w="28575">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68540" tIns="34289" rIns="68540" bIns="34289" anchor="ctr"/>
          <a:lstStyle/>
          <a:p>
            <a:pPr algn="ctr" defTabSz="342659" fontAlgn="base">
              <a:spcBef>
                <a:spcPct val="0"/>
              </a:spcBef>
              <a:spcAft>
                <a:spcPct val="0"/>
              </a:spcAft>
              <a:defRPr/>
            </a:pPr>
            <a:endParaRPr kumimoji="1" lang="zh-TW" altLang="en-US" sz="1400">
              <a:solidFill>
                <a:prstClr val="white"/>
              </a:solidFill>
            </a:endParaRPr>
          </a:p>
        </p:txBody>
      </p:sp>
      <p:pic>
        <p:nvPicPr>
          <p:cNvPr id="23555"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63734" y="2068476"/>
            <a:ext cx="572123" cy="415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1"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653238" y="2967446"/>
            <a:ext cx="437485" cy="421794"/>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92" name="矩形 291"/>
          <p:cNvSpPr/>
          <p:nvPr/>
        </p:nvSpPr>
        <p:spPr>
          <a:xfrm>
            <a:off x="4910127" y="597080"/>
            <a:ext cx="3930990" cy="647070"/>
          </a:xfrm>
          <a:prstGeom prst="rect">
            <a:avLst/>
          </a:prstGeom>
          <a:solidFill>
            <a:schemeClr val="accent6">
              <a:lumMod val="20000"/>
              <a:lumOff val="80000"/>
            </a:schemeClr>
          </a:solidFill>
        </p:spPr>
        <p:style>
          <a:lnRef idx="1">
            <a:schemeClr val="accent1"/>
          </a:lnRef>
          <a:fillRef idx="3">
            <a:schemeClr val="accent1"/>
          </a:fillRef>
          <a:effectRef idx="2">
            <a:schemeClr val="accent1"/>
          </a:effectRef>
          <a:fontRef idx="minor">
            <a:schemeClr val="lt1"/>
          </a:fontRef>
        </p:style>
        <p:txBody>
          <a:bodyPr lIns="68540" tIns="34289" rIns="68540" bIns="34289" rtlCol="0" anchor="ctr"/>
          <a:lstStyle/>
          <a:p>
            <a:pPr algn="ctr" defTabSz="685154"/>
            <a:endParaRPr lang="zh-TW" altLang="en-US" sz="1400">
              <a:solidFill>
                <a:prstClr val="white"/>
              </a:solidFill>
            </a:endParaRPr>
          </a:p>
        </p:txBody>
      </p:sp>
      <p:sp>
        <p:nvSpPr>
          <p:cNvPr id="116" name="矩形 115"/>
          <p:cNvSpPr/>
          <p:nvPr/>
        </p:nvSpPr>
        <p:spPr>
          <a:xfrm>
            <a:off x="706906" y="590717"/>
            <a:ext cx="4059818" cy="647070"/>
          </a:xfrm>
          <a:prstGeom prst="rect">
            <a:avLst/>
          </a:prstGeom>
          <a:solidFill>
            <a:schemeClr val="accent6">
              <a:lumMod val="20000"/>
              <a:lumOff val="80000"/>
            </a:schemeClr>
          </a:solidFill>
        </p:spPr>
        <p:style>
          <a:lnRef idx="1">
            <a:schemeClr val="accent1"/>
          </a:lnRef>
          <a:fillRef idx="3">
            <a:schemeClr val="accent1"/>
          </a:fillRef>
          <a:effectRef idx="2">
            <a:schemeClr val="accent1"/>
          </a:effectRef>
          <a:fontRef idx="minor">
            <a:schemeClr val="lt1"/>
          </a:fontRef>
        </p:style>
        <p:txBody>
          <a:bodyPr lIns="68540" tIns="34289" rIns="68540" bIns="34289" rtlCol="0" anchor="ctr"/>
          <a:lstStyle/>
          <a:p>
            <a:pPr algn="ctr" defTabSz="685154"/>
            <a:endParaRPr lang="zh-TW" altLang="en-US" sz="1400">
              <a:solidFill>
                <a:prstClr val="white"/>
              </a:solidFill>
            </a:endParaRPr>
          </a:p>
        </p:txBody>
      </p:sp>
      <p:sp>
        <p:nvSpPr>
          <p:cNvPr id="158" name="雲朵形 157"/>
          <p:cNvSpPr/>
          <p:nvPr/>
        </p:nvSpPr>
        <p:spPr>
          <a:xfrm>
            <a:off x="1116705" y="968153"/>
            <a:ext cx="7468602" cy="353130"/>
          </a:xfrm>
          <a:prstGeom prst="cloud">
            <a:avLst/>
          </a:prstGeom>
          <a:solidFill>
            <a:schemeClr val="bg1">
              <a:lumMod val="75000"/>
            </a:schemeClr>
          </a:solidFill>
          <a:effectLst>
            <a:outerShdw blurRad="50800" dist="38100" algn="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68540" tIns="34289" rIns="68540" bIns="34289" rtlCol="0" anchor="ctr"/>
          <a:lstStyle/>
          <a:p>
            <a:pPr algn="ctr" defTabSz="685154"/>
            <a:r>
              <a:rPr lang="en-US" altLang="zh-TW" sz="1400" dirty="0">
                <a:solidFill>
                  <a:prstClr val="black"/>
                </a:solidFill>
              </a:rPr>
              <a:t>INX Cloud-FS Node</a:t>
            </a:r>
            <a:endParaRPr lang="zh-TW" altLang="en-US" sz="1400" dirty="0">
              <a:solidFill>
                <a:prstClr val="black"/>
              </a:solidFill>
            </a:endParaRPr>
          </a:p>
        </p:txBody>
      </p:sp>
      <p:cxnSp>
        <p:nvCxnSpPr>
          <p:cNvPr id="317" name="直線接點 316"/>
          <p:cNvCxnSpPr/>
          <p:nvPr/>
        </p:nvCxnSpPr>
        <p:spPr>
          <a:xfrm>
            <a:off x="3364183" y="2910890"/>
            <a:ext cx="624194" cy="0"/>
          </a:xfrm>
          <a:prstGeom prst="line">
            <a:avLst/>
          </a:prstGeom>
          <a:ln>
            <a:solidFill>
              <a:schemeClr val="bg1"/>
            </a:solidFill>
          </a:ln>
          <a:effectLst>
            <a:glow rad="101600">
              <a:schemeClr val="accent1">
                <a:satMod val="175000"/>
                <a:alpha val="40000"/>
              </a:schemeClr>
            </a:glow>
            <a:outerShdw blurRad="40000" dist="20000" dir="5400000"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sp>
        <p:nvSpPr>
          <p:cNvPr id="294" name="矩形 293"/>
          <p:cNvSpPr/>
          <p:nvPr/>
        </p:nvSpPr>
        <p:spPr>
          <a:xfrm>
            <a:off x="692342" y="3765297"/>
            <a:ext cx="8148793" cy="1355692"/>
          </a:xfrm>
          <a:prstGeom prst="rect">
            <a:avLst/>
          </a:prstGeom>
          <a:solidFill>
            <a:schemeClr val="bg1"/>
          </a:solidFill>
          <a:ln w="38100">
            <a:solidFill>
              <a:schemeClr val="accent3">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68540" tIns="34289" rIns="68540" bIns="34289" anchor="ctr"/>
          <a:lstStyle/>
          <a:p>
            <a:pPr algn="ctr" defTabSz="342659" fontAlgn="base">
              <a:spcBef>
                <a:spcPct val="0"/>
              </a:spcBef>
              <a:spcAft>
                <a:spcPct val="0"/>
              </a:spcAft>
              <a:defRPr/>
            </a:pPr>
            <a:endParaRPr kumimoji="1" lang="zh-TW" altLang="en-US" sz="1400">
              <a:solidFill>
                <a:prstClr val="white"/>
              </a:solidFill>
            </a:endParaRPr>
          </a:p>
        </p:txBody>
      </p:sp>
      <p:sp>
        <p:nvSpPr>
          <p:cNvPr id="3083" name="标题 1"/>
          <p:cNvSpPr>
            <a:spLocks noGrp="1"/>
          </p:cNvSpPr>
          <p:nvPr>
            <p:ph type="title"/>
          </p:nvPr>
        </p:nvSpPr>
        <p:spPr>
          <a:xfrm>
            <a:off x="1" y="33455"/>
            <a:ext cx="9126500" cy="428625"/>
          </a:xfrm>
        </p:spPr>
        <p:txBody>
          <a:bodyPr/>
          <a:lstStyle/>
          <a:p>
            <a:pPr eaLnBrk="1" hangingPunct="1"/>
            <a:r>
              <a:rPr lang="en-US" altLang="zh-TW" sz="2100" b="1" dirty="0">
                <a:latin typeface="微軟正黑體" pitchFamily="34" charset="-120"/>
                <a:ea typeface="微軟正黑體" pitchFamily="34" charset="-120"/>
              </a:rPr>
              <a:t> PHM</a:t>
            </a:r>
            <a:r>
              <a:rPr lang="zh-TW" altLang="en-US" sz="2100" b="1" dirty="0">
                <a:latin typeface="微軟正黑體" pitchFamily="34" charset="-120"/>
                <a:ea typeface="微軟正黑體" pitchFamily="34" charset="-120"/>
              </a:rPr>
              <a:t>資訊架構圖</a:t>
            </a:r>
            <a:r>
              <a:rPr lang="en-US" altLang="zh-TW" sz="2100" b="1" dirty="0">
                <a:latin typeface="微軟正黑體" pitchFamily="34" charset="-120"/>
                <a:ea typeface="微軟正黑體" pitchFamily="34" charset="-120"/>
              </a:rPr>
              <a:t/>
            </a:r>
            <a:br>
              <a:rPr lang="en-US" altLang="zh-TW" sz="2100" b="1" dirty="0">
                <a:latin typeface="微軟正黑體" pitchFamily="34" charset="-120"/>
                <a:ea typeface="微軟正黑體" pitchFamily="34" charset="-120"/>
              </a:rPr>
            </a:br>
            <a:r>
              <a:rPr lang="en-US" altLang="zh-TW" sz="1400" b="1" dirty="0">
                <a:latin typeface="微軟正黑體" pitchFamily="34" charset="-120"/>
                <a:ea typeface="微軟正黑體" pitchFamily="34" charset="-120"/>
              </a:rPr>
              <a:t>(</a:t>
            </a:r>
            <a:r>
              <a:rPr lang="zh-TW" altLang="en-US" sz="1400" b="1" dirty="0">
                <a:latin typeface="微軟正黑體" pitchFamily="34" charset="-120"/>
                <a:ea typeface="微軟正黑體" pitchFamily="34" charset="-120"/>
              </a:rPr>
              <a:t>現行架構：</a:t>
            </a:r>
            <a:r>
              <a:rPr lang="en-US" altLang="zh-TW" sz="1400" b="1" dirty="0">
                <a:latin typeface="微軟正黑體" pitchFamily="34" charset="-120"/>
                <a:ea typeface="微軟正黑體" pitchFamily="34" charset="-120"/>
              </a:rPr>
              <a:t>Phase 1 Baseline</a:t>
            </a:r>
            <a:r>
              <a:rPr lang="zh-TW" altLang="en-US" sz="1400" b="1" dirty="0">
                <a:latin typeface="微軟正黑體" pitchFamily="34" charset="-120"/>
                <a:ea typeface="微軟正黑體" pitchFamily="34" charset="-120"/>
              </a:rPr>
              <a:t>建立</a:t>
            </a:r>
            <a:r>
              <a:rPr lang="en-US" altLang="zh-TW" sz="1400" b="1" dirty="0">
                <a:latin typeface="微軟正黑體" pitchFamily="34" charset="-120"/>
                <a:ea typeface="微軟正黑體" pitchFamily="34" charset="-120"/>
              </a:rPr>
              <a:t>)</a:t>
            </a:r>
            <a:endParaRPr lang="en-US" altLang="zh-TW" sz="1500" b="1" dirty="0">
              <a:latin typeface="微軟正黑體" pitchFamily="34" charset="-120"/>
              <a:ea typeface="微軟正黑體" pitchFamily="34" charset="-120"/>
            </a:endParaRPr>
          </a:p>
        </p:txBody>
      </p:sp>
      <p:sp>
        <p:nvSpPr>
          <p:cNvPr id="84" name="矩形 83"/>
          <p:cNvSpPr/>
          <p:nvPr/>
        </p:nvSpPr>
        <p:spPr>
          <a:xfrm>
            <a:off x="23577" y="1514515"/>
            <a:ext cx="657748" cy="378203"/>
          </a:xfrm>
          <a:prstGeom prst="rect">
            <a:avLst/>
          </a:prstGeom>
          <a:solidFill>
            <a:schemeClr val="accent1">
              <a:lumMod val="20000"/>
              <a:lumOff val="80000"/>
            </a:schemeClr>
          </a:solidFill>
          <a:ln>
            <a:noFill/>
          </a:ln>
        </p:spPr>
        <p:style>
          <a:lnRef idx="1">
            <a:schemeClr val="accent6"/>
          </a:lnRef>
          <a:fillRef idx="2">
            <a:schemeClr val="accent6"/>
          </a:fillRef>
          <a:effectRef idx="1">
            <a:schemeClr val="accent6"/>
          </a:effectRef>
          <a:fontRef idx="minor">
            <a:schemeClr val="dk1"/>
          </a:fontRef>
        </p:style>
        <p:txBody>
          <a:bodyPr lIns="68540" tIns="34289" rIns="68540" bIns="34289" rtlCol="0" anchor="ctr"/>
          <a:lstStyle/>
          <a:p>
            <a:pPr algn="ctr" defTabSz="342659" fontAlgn="base">
              <a:spcBef>
                <a:spcPct val="0"/>
              </a:spcBef>
              <a:spcAft>
                <a:spcPct val="0"/>
              </a:spcAft>
            </a:pPr>
            <a:r>
              <a:rPr kumimoji="1" lang="en-US" altLang="zh-TW" sz="1500" b="1" dirty="0">
                <a:solidFill>
                  <a:prstClr val="black"/>
                </a:solidFill>
              </a:rPr>
              <a:t>PaaS</a:t>
            </a:r>
            <a:endParaRPr kumimoji="1" lang="zh-TW" altLang="en-US" sz="1500" b="1" dirty="0">
              <a:solidFill>
                <a:prstClr val="black"/>
              </a:solidFill>
            </a:endParaRPr>
          </a:p>
        </p:txBody>
      </p:sp>
      <p:sp>
        <p:nvSpPr>
          <p:cNvPr id="85" name="矩形 84"/>
          <p:cNvSpPr/>
          <p:nvPr/>
        </p:nvSpPr>
        <p:spPr>
          <a:xfrm>
            <a:off x="10847" y="2589251"/>
            <a:ext cx="670476" cy="378203"/>
          </a:xfrm>
          <a:prstGeom prst="rect">
            <a:avLst/>
          </a:prstGeom>
          <a:noFill/>
          <a:ln w="19050">
            <a:solidFill>
              <a:schemeClr val="bg1">
                <a:lumMod val="75000"/>
              </a:schemeClr>
            </a:solidFill>
            <a:prstDash val="solid"/>
          </a:ln>
        </p:spPr>
        <p:style>
          <a:lnRef idx="1">
            <a:schemeClr val="accent6"/>
          </a:lnRef>
          <a:fillRef idx="2">
            <a:schemeClr val="accent6"/>
          </a:fillRef>
          <a:effectRef idx="1">
            <a:schemeClr val="accent6"/>
          </a:effectRef>
          <a:fontRef idx="minor">
            <a:schemeClr val="dk1"/>
          </a:fontRef>
        </p:style>
        <p:txBody>
          <a:bodyPr lIns="68540" tIns="34289" rIns="68540" bIns="34289" rtlCol="0" anchor="ctr"/>
          <a:lstStyle/>
          <a:p>
            <a:pPr algn="ctr" defTabSz="342659" fontAlgn="base">
              <a:spcBef>
                <a:spcPct val="0"/>
              </a:spcBef>
              <a:spcAft>
                <a:spcPct val="0"/>
              </a:spcAft>
            </a:pPr>
            <a:r>
              <a:rPr kumimoji="1" lang="en-US" altLang="zh-TW" sz="1500" b="1" dirty="0">
                <a:solidFill>
                  <a:prstClr val="black"/>
                </a:solidFill>
              </a:rPr>
              <a:t>IaaS</a:t>
            </a:r>
            <a:endParaRPr kumimoji="1" lang="zh-TW" altLang="en-US" sz="1500" b="1" dirty="0">
              <a:solidFill>
                <a:prstClr val="black"/>
              </a:solidFill>
            </a:endParaRPr>
          </a:p>
        </p:txBody>
      </p:sp>
      <p:sp>
        <p:nvSpPr>
          <p:cNvPr id="86" name="矩形 85"/>
          <p:cNvSpPr/>
          <p:nvPr/>
        </p:nvSpPr>
        <p:spPr>
          <a:xfrm>
            <a:off x="11557" y="4228106"/>
            <a:ext cx="695348" cy="378000"/>
          </a:xfrm>
          <a:prstGeom prst="rect">
            <a:avLst/>
          </a:prstGeom>
          <a:noFill/>
          <a:ln w="28575">
            <a:solidFill>
              <a:schemeClr val="accent3">
                <a:lumMod val="60000"/>
                <a:lumOff val="40000"/>
              </a:schemeClr>
            </a:solidFill>
            <a:prstDash val="solid"/>
          </a:ln>
        </p:spPr>
        <p:style>
          <a:lnRef idx="1">
            <a:schemeClr val="accent1"/>
          </a:lnRef>
          <a:fillRef idx="3">
            <a:schemeClr val="accent1"/>
          </a:fillRef>
          <a:effectRef idx="2">
            <a:schemeClr val="accent1"/>
          </a:effectRef>
          <a:fontRef idx="minor">
            <a:schemeClr val="lt1"/>
          </a:fontRef>
        </p:style>
        <p:txBody>
          <a:bodyPr lIns="68540" tIns="34289" rIns="68540" bIns="34289" rtlCol="0" anchor="ctr"/>
          <a:lstStyle/>
          <a:p>
            <a:pPr algn="ctr" defTabSz="342659" fontAlgn="base">
              <a:spcBef>
                <a:spcPct val="0"/>
              </a:spcBef>
              <a:spcAft>
                <a:spcPct val="0"/>
              </a:spcAft>
            </a:pPr>
            <a:r>
              <a:rPr kumimoji="1" lang="zh-TW" altLang="en-US" sz="900" dirty="0">
                <a:solidFill>
                  <a:srgbClr val="9BBB59">
                    <a:lumMod val="50000"/>
                  </a:srgbClr>
                </a:solidFill>
                <a:latin typeface="微軟正黑體" pitchFamily="34" charset="-120"/>
                <a:ea typeface="微軟正黑體" pitchFamily="34" charset="-120"/>
              </a:rPr>
              <a:t>核心層</a:t>
            </a:r>
          </a:p>
        </p:txBody>
      </p:sp>
      <p:sp>
        <p:nvSpPr>
          <p:cNvPr id="142" name="文字方塊 141"/>
          <p:cNvSpPr txBox="1"/>
          <p:nvPr/>
        </p:nvSpPr>
        <p:spPr>
          <a:xfrm>
            <a:off x="9578918" y="491841"/>
            <a:ext cx="1976603" cy="2227532"/>
          </a:xfrm>
          <a:prstGeom prst="rect">
            <a:avLst/>
          </a:prstGeom>
          <a:noFill/>
          <a:effectLst>
            <a:outerShdw blurRad="50800" dist="38100" dir="2700000" algn="tl" rotWithShape="0">
              <a:prstClr val="black">
                <a:alpha val="40000"/>
              </a:prstClr>
            </a:outerShdw>
          </a:effectLst>
        </p:spPr>
        <p:style>
          <a:lnRef idx="0">
            <a:scrgbClr r="0" g="0" b="0"/>
          </a:lnRef>
          <a:fillRef idx="1002">
            <a:schemeClr val="lt2"/>
          </a:fillRef>
          <a:effectRef idx="0">
            <a:scrgbClr r="0" g="0" b="0"/>
          </a:effectRef>
          <a:fontRef idx="major"/>
        </p:style>
        <p:txBody>
          <a:bodyPr wrap="square" lIns="68540" tIns="34289" rIns="68540" bIns="34289" rtlCol="0">
            <a:spAutoFit/>
          </a:bodyPr>
          <a:lstStyle/>
          <a:p>
            <a:pPr marL="257012" indent="-257012" defTabSz="342659" fontAlgn="base">
              <a:spcBef>
                <a:spcPct val="0"/>
              </a:spcBef>
              <a:spcAft>
                <a:spcPct val="0"/>
              </a:spcAft>
            </a:pPr>
            <a:r>
              <a:rPr kumimoji="1" lang="zh-TW" altLang="en-US" sz="800" dirty="0">
                <a:solidFill>
                  <a:prstClr val="black"/>
                </a:solidFill>
                <a:ea typeface="微軟正黑體" pitchFamily="34" charset="-120"/>
              </a:rPr>
              <a:t>每個</a:t>
            </a:r>
            <a:r>
              <a:rPr kumimoji="1" lang="en-US" altLang="zh-TW" sz="800" dirty="0">
                <a:solidFill>
                  <a:prstClr val="black"/>
                </a:solidFill>
                <a:ea typeface="微軟正黑體" pitchFamily="34" charset="-120"/>
              </a:rPr>
              <a:t>layer</a:t>
            </a:r>
            <a:r>
              <a:rPr kumimoji="1" lang="zh-TW" altLang="en-US" sz="800" dirty="0">
                <a:solidFill>
                  <a:prstClr val="black"/>
                </a:solidFill>
                <a:ea typeface="微軟正黑體" pitchFamily="34" charset="-120"/>
              </a:rPr>
              <a:t>目的及功能</a:t>
            </a:r>
            <a:endParaRPr kumimoji="1" lang="en-US" altLang="zh-TW" sz="800" dirty="0">
              <a:solidFill>
                <a:prstClr val="black"/>
              </a:solidFill>
              <a:ea typeface="微軟正黑體" pitchFamily="34" charset="-120"/>
            </a:endParaRPr>
          </a:p>
          <a:p>
            <a:pPr marL="257012" indent="-257012" defTabSz="342659" fontAlgn="base">
              <a:spcBef>
                <a:spcPct val="0"/>
              </a:spcBef>
              <a:spcAft>
                <a:spcPct val="0"/>
              </a:spcAft>
            </a:pPr>
            <a:endParaRPr kumimoji="1" lang="en-US" altLang="zh-TW" sz="800" dirty="0">
              <a:solidFill>
                <a:prstClr val="black"/>
              </a:solidFill>
              <a:ea typeface="微軟正黑體" pitchFamily="34" charset="-120"/>
            </a:endParaRPr>
          </a:p>
          <a:p>
            <a:pPr marL="257012" indent="-257012" defTabSz="342659" fontAlgn="base">
              <a:spcBef>
                <a:spcPct val="0"/>
              </a:spcBef>
              <a:spcAft>
                <a:spcPct val="0"/>
              </a:spcAft>
            </a:pPr>
            <a:r>
              <a:rPr kumimoji="1" lang="en-US" altLang="zh-TW" sz="800" dirty="0">
                <a:solidFill>
                  <a:prstClr val="black"/>
                </a:solidFill>
                <a:ea typeface="微軟正黑體" pitchFamily="34" charset="-120"/>
              </a:rPr>
              <a:t>a.</a:t>
            </a:r>
            <a:r>
              <a:rPr kumimoji="1" lang="zh-TW" altLang="en-US" sz="800" dirty="0">
                <a:solidFill>
                  <a:prstClr val="black"/>
                </a:solidFill>
                <a:ea typeface="微軟正黑體" pitchFamily="34" charset="-120"/>
              </a:rPr>
              <a:t>收集什麼資料</a:t>
            </a:r>
            <a:endParaRPr kumimoji="1" lang="en-US" altLang="zh-TW" sz="800" dirty="0">
              <a:solidFill>
                <a:srgbClr val="7030A0"/>
              </a:solidFill>
              <a:ea typeface="微軟正黑體" pitchFamily="34" charset="-120"/>
            </a:endParaRPr>
          </a:p>
          <a:p>
            <a:pPr marL="257012" indent="-257012" defTabSz="342659" fontAlgn="base">
              <a:spcBef>
                <a:spcPct val="0"/>
              </a:spcBef>
              <a:spcAft>
                <a:spcPct val="0"/>
              </a:spcAft>
            </a:pPr>
            <a:endParaRPr kumimoji="1" lang="en-US" altLang="zh-TW" sz="800" dirty="0">
              <a:solidFill>
                <a:prstClr val="black"/>
              </a:solidFill>
              <a:ea typeface="微軟正黑體" pitchFamily="34" charset="-120"/>
            </a:endParaRPr>
          </a:p>
          <a:p>
            <a:pPr marL="257012" indent="-257012" defTabSz="342659" fontAlgn="base">
              <a:spcBef>
                <a:spcPct val="0"/>
              </a:spcBef>
              <a:spcAft>
                <a:spcPct val="0"/>
              </a:spcAft>
            </a:pPr>
            <a:endParaRPr kumimoji="1" lang="en-US" altLang="zh-TW" sz="800" dirty="0">
              <a:solidFill>
                <a:prstClr val="black"/>
              </a:solidFill>
              <a:ea typeface="微軟正黑體" pitchFamily="34" charset="-120"/>
            </a:endParaRPr>
          </a:p>
          <a:p>
            <a:pPr marL="257012" indent="-257012" defTabSz="342659" fontAlgn="base">
              <a:spcBef>
                <a:spcPct val="0"/>
              </a:spcBef>
              <a:spcAft>
                <a:spcPct val="0"/>
              </a:spcAft>
            </a:pPr>
            <a:r>
              <a:rPr kumimoji="1" lang="en-US" altLang="zh-TW" sz="800" dirty="0">
                <a:solidFill>
                  <a:prstClr val="black"/>
                </a:solidFill>
                <a:ea typeface="微軟正黑體" pitchFamily="34" charset="-120"/>
              </a:rPr>
              <a:t>  </a:t>
            </a:r>
          </a:p>
          <a:p>
            <a:pPr marL="257012" indent="-257012" defTabSz="342659" fontAlgn="base">
              <a:spcBef>
                <a:spcPct val="0"/>
              </a:spcBef>
              <a:spcAft>
                <a:spcPct val="0"/>
              </a:spcAft>
            </a:pPr>
            <a:r>
              <a:rPr kumimoji="1" lang="en-US" altLang="zh-TW" sz="800" dirty="0">
                <a:solidFill>
                  <a:prstClr val="black"/>
                </a:solidFill>
                <a:ea typeface="微軟正黑體" pitchFamily="34" charset="-120"/>
              </a:rPr>
              <a:t>b.</a:t>
            </a:r>
            <a:r>
              <a:rPr kumimoji="1" lang="zh-TW" altLang="en-US" sz="800" dirty="0">
                <a:solidFill>
                  <a:prstClr val="black"/>
                </a:solidFill>
                <a:ea typeface="微軟正黑體" pitchFamily="34" charset="-120"/>
              </a:rPr>
              <a:t>對這些資料做什麼運算</a:t>
            </a:r>
            <a:endParaRPr kumimoji="1" lang="en-US" altLang="zh-TW" sz="800" dirty="0">
              <a:solidFill>
                <a:prstClr val="black"/>
              </a:solidFill>
              <a:ea typeface="微軟正黑體" pitchFamily="34" charset="-120"/>
            </a:endParaRPr>
          </a:p>
          <a:p>
            <a:pPr marL="257012" indent="-257012" defTabSz="342659" fontAlgn="base">
              <a:spcBef>
                <a:spcPct val="0"/>
              </a:spcBef>
              <a:spcAft>
                <a:spcPct val="0"/>
              </a:spcAft>
            </a:pPr>
            <a:endParaRPr kumimoji="1" lang="en-US" altLang="zh-TW" sz="800" dirty="0">
              <a:solidFill>
                <a:prstClr val="black"/>
              </a:solidFill>
              <a:ea typeface="微軟正黑體" pitchFamily="34" charset="-120"/>
            </a:endParaRPr>
          </a:p>
          <a:p>
            <a:pPr marL="257012" indent="-257012" defTabSz="342659" fontAlgn="base">
              <a:spcBef>
                <a:spcPct val="0"/>
              </a:spcBef>
              <a:spcAft>
                <a:spcPct val="0"/>
              </a:spcAft>
            </a:pPr>
            <a:endParaRPr kumimoji="1" lang="en-US" altLang="zh-TW" sz="800" dirty="0">
              <a:solidFill>
                <a:prstClr val="black"/>
              </a:solidFill>
              <a:ea typeface="微軟正黑體" pitchFamily="34" charset="-120"/>
            </a:endParaRPr>
          </a:p>
          <a:p>
            <a:pPr marL="257012" indent="-257012" defTabSz="342659" fontAlgn="base">
              <a:spcBef>
                <a:spcPct val="0"/>
              </a:spcBef>
              <a:spcAft>
                <a:spcPct val="0"/>
              </a:spcAft>
            </a:pPr>
            <a:endParaRPr kumimoji="1" lang="en-US" altLang="zh-TW" sz="800" dirty="0">
              <a:solidFill>
                <a:prstClr val="black"/>
              </a:solidFill>
              <a:ea typeface="微軟正黑體" pitchFamily="34" charset="-120"/>
            </a:endParaRPr>
          </a:p>
          <a:p>
            <a:pPr marL="257012" indent="-257012" defTabSz="342659" fontAlgn="base">
              <a:spcBef>
                <a:spcPct val="0"/>
              </a:spcBef>
              <a:spcAft>
                <a:spcPct val="0"/>
              </a:spcAft>
            </a:pPr>
            <a:r>
              <a:rPr kumimoji="1" lang="en-US" altLang="zh-TW" sz="800" dirty="0">
                <a:solidFill>
                  <a:prstClr val="black"/>
                </a:solidFill>
                <a:ea typeface="微軟正黑體" pitchFamily="34" charset="-120"/>
              </a:rPr>
              <a:t>c. </a:t>
            </a:r>
            <a:r>
              <a:rPr kumimoji="1" lang="zh-TW" altLang="en-US" sz="800" dirty="0">
                <a:solidFill>
                  <a:prstClr val="black"/>
                </a:solidFill>
                <a:ea typeface="微軟正黑體" pitchFamily="34" charset="-120"/>
              </a:rPr>
              <a:t>儲存什麼資料</a:t>
            </a:r>
            <a:endParaRPr kumimoji="1" lang="en-US" altLang="zh-TW" sz="800" dirty="0">
              <a:solidFill>
                <a:prstClr val="black"/>
              </a:solidFill>
              <a:ea typeface="微軟正黑體" pitchFamily="34" charset="-120"/>
            </a:endParaRPr>
          </a:p>
          <a:p>
            <a:pPr marL="257012" indent="-257012" defTabSz="342659" fontAlgn="base">
              <a:spcBef>
                <a:spcPct val="0"/>
              </a:spcBef>
              <a:spcAft>
                <a:spcPct val="0"/>
              </a:spcAft>
            </a:pPr>
            <a:endParaRPr kumimoji="1" lang="en-US" altLang="zh-TW" sz="800" b="1" dirty="0">
              <a:solidFill>
                <a:srgbClr val="FF0000"/>
              </a:solidFill>
              <a:ea typeface="微軟正黑體" pitchFamily="34" charset="-120"/>
            </a:endParaRPr>
          </a:p>
          <a:p>
            <a:pPr marL="257012" indent="-257012" defTabSz="342659" fontAlgn="base">
              <a:spcBef>
                <a:spcPct val="0"/>
              </a:spcBef>
              <a:spcAft>
                <a:spcPct val="0"/>
              </a:spcAft>
            </a:pPr>
            <a:endParaRPr kumimoji="1" lang="en-US" altLang="zh-TW" sz="800" b="1" dirty="0">
              <a:solidFill>
                <a:srgbClr val="FF0000"/>
              </a:solidFill>
              <a:ea typeface="微軟正黑體" pitchFamily="34" charset="-120"/>
            </a:endParaRPr>
          </a:p>
          <a:p>
            <a:pPr marL="257012" indent="-257012" defTabSz="342659" fontAlgn="base">
              <a:spcBef>
                <a:spcPct val="0"/>
              </a:spcBef>
              <a:spcAft>
                <a:spcPct val="0"/>
              </a:spcAft>
            </a:pPr>
            <a:endParaRPr kumimoji="1" lang="en-US" altLang="zh-TW" sz="800" b="1" dirty="0">
              <a:solidFill>
                <a:srgbClr val="FF0000"/>
              </a:solidFill>
              <a:ea typeface="微軟正黑體" pitchFamily="34" charset="-120"/>
            </a:endParaRPr>
          </a:p>
          <a:p>
            <a:pPr marL="257012" indent="-257012" defTabSz="342659" fontAlgn="base">
              <a:spcBef>
                <a:spcPct val="0"/>
              </a:spcBef>
              <a:spcAft>
                <a:spcPct val="0"/>
              </a:spcAft>
            </a:pPr>
            <a:r>
              <a:rPr kumimoji="1" lang="en-US" altLang="zh-TW" sz="800" dirty="0">
                <a:solidFill>
                  <a:prstClr val="black"/>
                </a:solidFill>
                <a:ea typeface="微軟正黑體" pitchFamily="34" charset="-120"/>
              </a:rPr>
              <a:t>d. </a:t>
            </a:r>
            <a:r>
              <a:rPr kumimoji="1" lang="zh-TW" altLang="en-US" sz="800" dirty="0">
                <a:solidFill>
                  <a:prstClr val="black"/>
                </a:solidFill>
                <a:ea typeface="微軟正黑體" pitchFamily="34" charset="-120"/>
              </a:rPr>
              <a:t>要控制什麼</a:t>
            </a:r>
            <a:endParaRPr kumimoji="1" lang="en-US" altLang="zh-TW" sz="800" dirty="0">
              <a:solidFill>
                <a:prstClr val="black"/>
              </a:solidFill>
              <a:ea typeface="微軟正黑體" pitchFamily="34" charset="-120"/>
            </a:endParaRPr>
          </a:p>
          <a:p>
            <a:pPr marL="257012" indent="-257012" defTabSz="342659" fontAlgn="base">
              <a:spcBef>
                <a:spcPct val="0"/>
              </a:spcBef>
              <a:spcAft>
                <a:spcPct val="0"/>
              </a:spcAft>
            </a:pPr>
            <a:endParaRPr kumimoji="1" lang="en-US" altLang="zh-TW" sz="800" dirty="0">
              <a:solidFill>
                <a:prstClr val="black"/>
              </a:solidFill>
              <a:ea typeface="微軟正黑體" pitchFamily="34" charset="-120"/>
            </a:endParaRPr>
          </a:p>
          <a:p>
            <a:pPr marL="257012" indent="-257012" defTabSz="342659" fontAlgn="base">
              <a:spcBef>
                <a:spcPct val="0"/>
              </a:spcBef>
              <a:spcAft>
                <a:spcPct val="0"/>
              </a:spcAft>
            </a:pPr>
            <a:r>
              <a:rPr kumimoji="1" lang="en-US" altLang="zh-TW" sz="800" dirty="0">
                <a:solidFill>
                  <a:prstClr val="black"/>
                </a:solidFill>
                <a:ea typeface="微軟正黑體" pitchFamily="34" charset="-120"/>
              </a:rPr>
              <a:t>     </a:t>
            </a:r>
          </a:p>
        </p:txBody>
      </p:sp>
      <p:sp>
        <p:nvSpPr>
          <p:cNvPr id="147" name="文字方塊 146"/>
          <p:cNvSpPr txBox="1"/>
          <p:nvPr/>
        </p:nvSpPr>
        <p:spPr>
          <a:xfrm>
            <a:off x="78117" y="3057008"/>
            <a:ext cx="503981" cy="288539"/>
          </a:xfrm>
          <a:prstGeom prst="rect">
            <a:avLst/>
          </a:prstGeom>
          <a:noFill/>
        </p:spPr>
        <p:txBody>
          <a:bodyPr wrap="none" lIns="68540" tIns="34289" rIns="68540" bIns="34289" rtlCol="0">
            <a:spAutoFit/>
          </a:bodyPr>
          <a:lstStyle/>
          <a:p>
            <a:pPr defTabSz="342659" fontAlgn="base">
              <a:spcBef>
                <a:spcPct val="0"/>
              </a:spcBef>
              <a:spcAft>
                <a:spcPct val="0"/>
              </a:spcAft>
            </a:pPr>
            <a:r>
              <a:rPr kumimoji="1" lang="zh-TW" altLang="en-US" sz="1400" dirty="0">
                <a:solidFill>
                  <a:srgbClr val="4F81BD"/>
                </a:solidFill>
                <a:effectLst>
                  <a:outerShdw blurRad="38100" dist="38100" dir="2700000" algn="tl">
                    <a:srgbClr val="000000">
                      <a:alpha val="43137"/>
                    </a:srgbClr>
                  </a:outerShdw>
                </a:effectLst>
                <a:latin typeface="微軟正黑體" pitchFamily="34" charset="-120"/>
                <a:ea typeface="微軟正黑體" pitchFamily="34" charset="-120"/>
              </a:rPr>
              <a:t>控制</a:t>
            </a:r>
          </a:p>
        </p:txBody>
      </p:sp>
      <p:sp>
        <p:nvSpPr>
          <p:cNvPr id="148" name="文字方塊 147"/>
          <p:cNvSpPr txBox="1"/>
          <p:nvPr/>
        </p:nvSpPr>
        <p:spPr>
          <a:xfrm>
            <a:off x="54714" y="3875619"/>
            <a:ext cx="503981" cy="288539"/>
          </a:xfrm>
          <a:prstGeom prst="rect">
            <a:avLst/>
          </a:prstGeom>
          <a:noFill/>
        </p:spPr>
        <p:txBody>
          <a:bodyPr wrap="none" lIns="68540" tIns="34289" rIns="68540" bIns="34289" rtlCol="0">
            <a:spAutoFit/>
          </a:bodyPr>
          <a:lstStyle/>
          <a:p>
            <a:pPr defTabSz="342659" fontAlgn="base">
              <a:spcBef>
                <a:spcPct val="0"/>
              </a:spcBef>
              <a:spcAft>
                <a:spcPct val="0"/>
              </a:spcAft>
            </a:pPr>
            <a:r>
              <a:rPr kumimoji="1" lang="zh-TW" altLang="en-US" sz="1400" dirty="0">
                <a:solidFill>
                  <a:srgbClr val="4F81BD"/>
                </a:solidFill>
                <a:effectLst>
                  <a:outerShdw blurRad="38100" dist="38100" dir="2700000" algn="tl">
                    <a:srgbClr val="000000">
                      <a:alpha val="43137"/>
                    </a:srgbClr>
                  </a:outerShdw>
                </a:effectLst>
                <a:latin typeface="微軟正黑體" pitchFamily="34" charset="-120"/>
                <a:ea typeface="微軟正黑體" pitchFamily="34" charset="-120"/>
              </a:rPr>
              <a:t>傳導</a:t>
            </a:r>
          </a:p>
        </p:txBody>
      </p:sp>
      <p:sp>
        <p:nvSpPr>
          <p:cNvPr id="151" name="文字方塊 150"/>
          <p:cNvSpPr txBox="1"/>
          <p:nvPr/>
        </p:nvSpPr>
        <p:spPr>
          <a:xfrm>
            <a:off x="64764" y="4694098"/>
            <a:ext cx="503981" cy="288539"/>
          </a:xfrm>
          <a:prstGeom prst="rect">
            <a:avLst/>
          </a:prstGeom>
          <a:noFill/>
        </p:spPr>
        <p:txBody>
          <a:bodyPr wrap="none" lIns="68540" tIns="34289" rIns="68540" bIns="34289" rtlCol="0">
            <a:spAutoFit/>
          </a:bodyPr>
          <a:lstStyle/>
          <a:p>
            <a:pPr defTabSz="342659" fontAlgn="base">
              <a:spcBef>
                <a:spcPct val="0"/>
              </a:spcBef>
              <a:spcAft>
                <a:spcPct val="0"/>
              </a:spcAft>
            </a:pPr>
            <a:r>
              <a:rPr kumimoji="1" lang="zh-TW" altLang="en-US" sz="1400" dirty="0">
                <a:solidFill>
                  <a:srgbClr val="4F81BD"/>
                </a:solidFill>
                <a:effectLst>
                  <a:outerShdw blurRad="38100" dist="38100" dir="2700000" algn="tl">
                    <a:srgbClr val="000000">
                      <a:alpha val="43137"/>
                    </a:srgbClr>
                  </a:outerShdw>
                </a:effectLst>
                <a:latin typeface="微軟正黑體" pitchFamily="34" charset="-120"/>
                <a:ea typeface="微軟正黑體" pitchFamily="34" charset="-120"/>
              </a:rPr>
              <a:t>設備</a:t>
            </a:r>
          </a:p>
        </p:txBody>
      </p:sp>
      <p:sp>
        <p:nvSpPr>
          <p:cNvPr id="312" name="矩形 311"/>
          <p:cNvSpPr/>
          <p:nvPr/>
        </p:nvSpPr>
        <p:spPr>
          <a:xfrm>
            <a:off x="2998440" y="2719386"/>
            <a:ext cx="569381" cy="396671"/>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lIns="68552" tIns="34289" rIns="68552" bIns="34289" rtlCol="0" anchor="ctr"/>
          <a:lstStyle/>
          <a:p>
            <a:pPr algn="ctr" defTabSz="685171"/>
            <a:endParaRPr lang="zh-TW" altLang="en-US" sz="1400">
              <a:solidFill>
                <a:prstClr val="white"/>
              </a:solidFill>
            </a:endParaRPr>
          </a:p>
        </p:txBody>
      </p:sp>
      <p:sp>
        <p:nvSpPr>
          <p:cNvPr id="126" name="圆角矩形 253"/>
          <p:cNvSpPr/>
          <p:nvPr/>
        </p:nvSpPr>
        <p:spPr>
          <a:xfrm>
            <a:off x="4017797" y="3835173"/>
            <a:ext cx="571500" cy="214313"/>
          </a:xfrm>
          <a:prstGeom prst="roundRect">
            <a:avLst/>
          </a:prstGeom>
        </p:spPr>
        <p:style>
          <a:lnRef idx="1">
            <a:schemeClr val="dk1"/>
          </a:lnRef>
          <a:fillRef idx="2">
            <a:schemeClr val="dk1"/>
          </a:fillRef>
          <a:effectRef idx="1">
            <a:schemeClr val="dk1"/>
          </a:effectRef>
          <a:fontRef idx="minor">
            <a:schemeClr val="dk1"/>
          </a:fontRef>
        </p:style>
        <p:txBody>
          <a:bodyPr lIns="68540" tIns="34289" rIns="68540" bIns="34289" anchor="ctr"/>
          <a:lstStyle/>
          <a:p>
            <a:pPr algn="ctr" defTabSz="342659" fontAlgn="base">
              <a:spcBef>
                <a:spcPct val="0"/>
              </a:spcBef>
              <a:spcAft>
                <a:spcPct val="0"/>
              </a:spcAft>
            </a:pPr>
            <a:r>
              <a:rPr kumimoji="1" lang="en-US" altLang="zh-TW" sz="700" dirty="0">
                <a:solidFill>
                  <a:srgbClr val="000000"/>
                </a:solidFill>
                <a:latin typeface="微軟正黑體" pitchFamily="34" charset="-120"/>
                <a:ea typeface="微軟正黑體" pitchFamily="34" charset="-120"/>
              </a:rPr>
              <a:t>PLC</a:t>
            </a:r>
            <a:r>
              <a:rPr kumimoji="1" lang="zh-TW" altLang="en-US" sz="700" dirty="0">
                <a:solidFill>
                  <a:srgbClr val="000000"/>
                </a:solidFill>
                <a:latin typeface="微軟正黑體" pitchFamily="34" charset="-120"/>
                <a:ea typeface="微軟正黑體" pitchFamily="34" charset="-120"/>
              </a:rPr>
              <a:t> </a:t>
            </a:r>
            <a:r>
              <a:rPr kumimoji="1" lang="en-US" altLang="zh-TW" sz="700" dirty="0">
                <a:solidFill>
                  <a:srgbClr val="000000"/>
                </a:solidFill>
                <a:latin typeface="微軟正黑體" pitchFamily="34" charset="-120"/>
                <a:ea typeface="微軟正黑體" pitchFamily="34" charset="-120"/>
              </a:rPr>
              <a:t>Base</a:t>
            </a:r>
            <a:endParaRPr kumimoji="1" lang="zh-TW" altLang="en-US" sz="700" dirty="0">
              <a:solidFill>
                <a:srgbClr val="000000"/>
              </a:solidFill>
              <a:latin typeface="微軟正黑體" pitchFamily="34" charset="-120"/>
              <a:ea typeface="微軟正黑體" pitchFamily="34" charset="-120"/>
            </a:endParaRPr>
          </a:p>
        </p:txBody>
      </p:sp>
      <p:sp>
        <p:nvSpPr>
          <p:cNvPr id="178" name="圆角矩形 253"/>
          <p:cNvSpPr/>
          <p:nvPr/>
        </p:nvSpPr>
        <p:spPr>
          <a:xfrm>
            <a:off x="6886969" y="3810416"/>
            <a:ext cx="609524" cy="214313"/>
          </a:xfrm>
          <a:prstGeom prst="roundRect">
            <a:avLst/>
          </a:prstGeom>
          <a:ln>
            <a:solidFill>
              <a:schemeClr val="tx1"/>
            </a:solidFill>
          </a:ln>
        </p:spPr>
        <p:style>
          <a:lnRef idx="1">
            <a:schemeClr val="dk1"/>
          </a:lnRef>
          <a:fillRef idx="2">
            <a:schemeClr val="dk1"/>
          </a:fillRef>
          <a:effectRef idx="1">
            <a:schemeClr val="dk1"/>
          </a:effectRef>
          <a:fontRef idx="minor">
            <a:schemeClr val="dk1"/>
          </a:fontRef>
        </p:style>
        <p:txBody>
          <a:bodyPr lIns="68540" tIns="34289" rIns="68540" bIns="34289" anchor="ctr"/>
          <a:lstStyle/>
          <a:p>
            <a:pPr algn="ctr" defTabSz="342659" fontAlgn="base">
              <a:spcBef>
                <a:spcPct val="0"/>
              </a:spcBef>
              <a:spcAft>
                <a:spcPct val="0"/>
              </a:spcAft>
            </a:pPr>
            <a:r>
              <a:rPr kumimoji="1" lang="zh-TW" altLang="en-US" sz="800" dirty="0">
                <a:solidFill>
                  <a:srgbClr val="000000"/>
                </a:solidFill>
                <a:latin typeface="微軟正黑體" pitchFamily="34" charset="-120"/>
                <a:ea typeface="微軟正黑體" pitchFamily="34" charset="-120"/>
              </a:rPr>
              <a:t>樹莓派</a:t>
            </a:r>
          </a:p>
        </p:txBody>
      </p:sp>
      <p:pic>
        <p:nvPicPr>
          <p:cNvPr id="16387"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28052" y="3875619"/>
            <a:ext cx="2762810" cy="1001423"/>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文字方塊 6"/>
          <p:cNvSpPr txBox="1"/>
          <p:nvPr/>
        </p:nvSpPr>
        <p:spPr>
          <a:xfrm>
            <a:off x="1556942" y="4835766"/>
            <a:ext cx="1088943" cy="346246"/>
          </a:xfrm>
          <a:prstGeom prst="rect">
            <a:avLst/>
          </a:prstGeom>
          <a:noFill/>
        </p:spPr>
        <p:txBody>
          <a:bodyPr wrap="none" lIns="68540" tIns="34289" rIns="68540" bIns="34289" rtlCol="0">
            <a:spAutoFit/>
          </a:bodyPr>
          <a:lstStyle/>
          <a:p>
            <a:pPr algn="ctr" defTabSz="685154"/>
            <a:r>
              <a:rPr lang="en-US" altLang="zh-TW" sz="900" dirty="0">
                <a:solidFill>
                  <a:prstClr val="black"/>
                </a:solidFill>
              </a:rPr>
              <a:t>FS</a:t>
            </a:r>
            <a:r>
              <a:rPr lang="zh-TW" altLang="en-US" sz="900" dirty="0">
                <a:solidFill>
                  <a:prstClr val="black"/>
                </a:solidFill>
              </a:rPr>
              <a:t> </a:t>
            </a:r>
            <a:r>
              <a:rPr lang="en-US" altLang="zh-TW" sz="900" dirty="0">
                <a:solidFill>
                  <a:prstClr val="black"/>
                </a:solidFill>
              </a:rPr>
              <a:t>LCM2</a:t>
            </a:r>
            <a:r>
              <a:rPr lang="zh-TW" altLang="en-US" sz="900" dirty="0">
                <a:solidFill>
                  <a:prstClr val="black"/>
                </a:solidFill>
              </a:rPr>
              <a:t> </a:t>
            </a:r>
            <a:r>
              <a:rPr lang="en-US" altLang="zh-TW" sz="900" dirty="0">
                <a:solidFill>
                  <a:prstClr val="black"/>
                </a:solidFill>
              </a:rPr>
              <a:t>Bonding 1#</a:t>
            </a:r>
          </a:p>
          <a:p>
            <a:pPr algn="ctr" defTabSz="685154"/>
            <a:r>
              <a:rPr lang="en-US" altLang="zh-TW" sz="900" dirty="0">
                <a:solidFill>
                  <a:prstClr val="black"/>
                </a:solidFill>
              </a:rPr>
              <a:t>OLB</a:t>
            </a:r>
            <a:r>
              <a:rPr lang="zh-TW" altLang="en-US" sz="900" dirty="0">
                <a:solidFill>
                  <a:prstClr val="black"/>
                </a:solidFill>
              </a:rPr>
              <a:t> 假壓機構</a:t>
            </a:r>
          </a:p>
        </p:txBody>
      </p:sp>
      <p:sp>
        <p:nvSpPr>
          <p:cNvPr id="118" name="文字方塊 117"/>
          <p:cNvSpPr txBox="1"/>
          <p:nvPr/>
        </p:nvSpPr>
        <p:spPr>
          <a:xfrm>
            <a:off x="5403464" y="4076280"/>
            <a:ext cx="658400" cy="217079"/>
          </a:xfrm>
          <a:prstGeom prst="roundRect">
            <a:avLst/>
          </a:prstGeom>
          <a:solidFill>
            <a:schemeClr val="tx2">
              <a:lumMod val="20000"/>
              <a:lumOff val="80000"/>
            </a:schemeClr>
          </a:solidFill>
          <a:ln>
            <a:solidFill>
              <a:schemeClr val="tx1"/>
            </a:solidFill>
          </a:ln>
        </p:spPr>
        <p:txBody>
          <a:bodyPr wrap="none" lIns="68540" tIns="34289" rIns="68540" bIns="34289" rtlCol="0">
            <a:spAutoFit/>
          </a:bodyPr>
          <a:lstStyle/>
          <a:p>
            <a:pPr defTabSz="685154"/>
            <a:r>
              <a:rPr lang="zh-TW" altLang="en-US" sz="800" dirty="0">
                <a:solidFill>
                  <a:prstClr val="black"/>
                </a:solidFill>
              </a:rPr>
              <a:t>電流</a:t>
            </a:r>
            <a:r>
              <a:rPr lang="en-US" altLang="zh-TW" sz="800" dirty="0">
                <a:solidFill>
                  <a:prstClr val="black"/>
                </a:solidFill>
              </a:rPr>
              <a:t>Sensor</a:t>
            </a:r>
            <a:endParaRPr lang="zh-TW" altLang="en-US" sz="800" dirty="0">
              <a:solidFill>
                <a:prstClr val="black"/>
              </a:solidFill>
            </a:endParaRPr>
          </a:p>
        </p:txBody>
      </p:sp>
      <p:sp>
        <p:nvSpPr>
          <p:cNvPr id="193" name="文字方塊 192"/>
          <p:cNvSpPr txBox="1"/>
          <p:nvPr/>
        </p:nvSpPr>
        <p:spPr>
          <a:xfrm>
            <a:off x="6868969" y="4076280"/>
            <a:ext cx="658400" cy="217079"/>
          </a:xfrm>
          <a:prstGeom prst="roundRect">
            <a:avLst/>
          </a:prstGeom>
          <a:solidFill>
            <a:schemeClr val="tx2">
              <a:lumMod val="20000"/>
              <a:lumOff val="80000"/>
            </a:schemeClr>
          </a:solidFill>
          <a:ln>
            <a:solidFill>
              <a:schemeClr val="tx1"/>
            </a:solidFill>
          </a:ln>
        </p:spPr>
        <p:txBody>
          <a:bodyPr wrap="none" lIns="68540" tIns="34289" rIns="68540" bIns="34289" rtlCol="0">
            <a:spAutoFit/>
          </a:bodyPr>
          <a:lstStyle/>
          <a:p>
            <a:pPr defTabSz="685154"/>
            <a:r>
              <a:rPr lang="zh-TW" altLang="en-US" sz="800" dirty="0">
                <a:solidFill>
                  <a:prstClr val="black"/>
                </a:solidFill>
              </a:rPr>
              <a:t>震動</a:t>
            </a:r>
            <a:r>
              <a:rPr lang="en-US" altLang="zh-TW" sz="800" dirty="0">
                <a:solidFill>
                  <a:prstClr val="black"/>
                </a:solidFill>
              </a:rPr>
              <a:t>Sensor</a:t>
            </a:r>
            <a:endParaRPr lang="zh-TW" altLang="en-US" sz="800" dirty="0">
              <a:solidFill>
                <a:prstClr val="black"/>
              </a:solidFill>
            </a:endParaRPr>
          </a:p>
        </p:txBody>
      </p:sp>
      <p:cxnSp>
        <p:nvCxnSpPr>
          <p:cNvPr id="10" name="直線單箭頭接點 9"/>
          <p:cNvCxnSpPr>
            <a:stCxn id="126" idx="0"/>
            <a:endCxn id="242" idx="2"/>
          </p:cNvCxnSpPr>
          <p:nvPr/>
        </p:nvCxnSpPr>
        <p:spPr>
          <a:xfrm flipV="1">
            <a:off x="4303547" y="3703008"/>
            <a:ext cx="8655" cy="13215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27" name="矩形 126"/>
          <p:cNvSpPr/>
          <p:nvPr/>
        </p:nvSpPr>
        <p:spPr>
          <a:xfrm>
            <a:off x="5810933" y="700184"/>
            <a:ext cx="741075" cy="244059"/>
          </a:xfrm>
          <a:prstGeom prst="rect">
            <a:avLst/>
          </a:prstGeom>
          <a:solidFill>
            <a:schemeClr val="accent6"/>
          </a:solidFill>
          <a:ln w="19050">
            <a:solidFill>
              <a:schemeClr val="tx1"/>
            </a:solidFill>
            <a:prstDash val="solid"/>
          </a:ln>
        </p:spPr>
        <p:style>
          <a:lnRef idx="1">
            <a:schemeClr val="accent3"/>
          </a:lnRef>
          <a:fillRef idx="2">
            <a:schemeClr val="accent3"/>
          </a:fillRef>
          <a:effectRef idx="1">
            <a:schemeClr val="accent3"/>
          </a:effectRef>
          <a:fontRef idx="minor">
            <a:schemeClr val="dk1"/>
          </a:fontRef>
        </p:style>
        <p:txBody>
          <a:bodyPr lIns="68540" tIns="34289" rIns="68540" bIns="34289" rtlCol="0" anchor="ctr"/>
          <a:lstStyle/>
          <a:p>
            <a:pPr algn="ctr" defTabSz="342659" fontAlgn="base">
              <a:spcBef>
                <a:spcPct val="0"/>
              </a:spcBef>
              <a:spcAft>
                <a:spcPct val="0"/>
              </a:spcAft>
            </a:pPr>
            <a:r>
              <a:rPr kumimoji="1" lang="en-US" altLang="zh-TW" sz="800" dirty="0">
                <a:solidFill>
                  <a:prstClr val="black"/>
                </a:solidFill>
              </a:rPr>
              <a:t>Modeling</a:t>
            </a:r>
          </a:p>
        </p:txBody>
      </p:sp>
      <p:sp>
        <p:nvSpPr>
          <p:cNvPr id="128" name="矩形 127"/>
          <p:cNvSpPr/>
          <p:nvPr/>
        </p:nvSpPr>
        <p:spPr>
          <a:xfrm>
            <a:off x="7091291" y="686742"/>
            <a:ext cx="646833" cy="270959"/>
          </a:xfrm>
          <a:prstGeom prst="rect">
            <a:avLst/>
          </a:prstGeom>
          <a:solidFill>
            <a:schemeClr val="bg1">
              <a:lumMod val="75000"/>
            </a:schemeClr>
          </a:solidFill>
          <a:ln w="19050">
            <a:solidFill>
              <a:schemeClr val="tx1"/>
            </a:solidFill>
            <a:prstDash val="solid"/>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40" tIns="34289" rIns="68540" bIns="34289" rtlCol="0" anchor="ctr"/>
          <a:lstStyle/>
          <a:p>
            <a:pPr algn="ctr" defTabSz="342659" fontAlgn="base">
              <a:spcBef>
                <a:spcPct val="0"/>
              </a:spcBef>
              <a:spcAft>
                <a:spcPct val="0"/>
              </a:spcAft>
            </a:pPr>
            <a:r>
              <a:rPr kumimoji="1" lang="zh-TW" altLang="en-US" sz="800" dirty="0">
                <a:solidFill>
                  <a:prstClr val="black"/>
                </a:solidFill>
              </a:rPr>
              <a:t>來源數據</a:t>
            </a:r>
            <a:endParaRPr kumimoji="1" lang="en-US" altLang="zh-TW" sz="800" dirty="0">
              <a:solidFill>
                <a:prstClr val="black"/>
              </a:solidFill>
            </a:endParaRPr>
          </a:p>
          <a:p>
            <a:pPr algn="ctr" defTabSz="342659" fontAlgn="base">
              <a:spcBef>
                <a:spcPct val="0"/>
              </a:spcBef>
              <a:spcAft>
                <a:spcPct val="0"/>
              </a:spcAft>
            </a:pPr>
            <a:r>
              <a:rPr kumimoji="1" lang="zh-TW" altLang="en-US" sz="800" dirty="0">
                <a:solidFill>
                  <a:prstClr val="black"/>
                </a:solidFill>
              </a:rPr>
              <a:t>分析系統</a:t>
            </a:r>
          </a:p>
        </p:txBody>
      </p:sp>
      <p:sp>
        <p:nvSpPr>
          <p:cNvPr id="135" name="矩形 134"/>
          <p:cNvSpPr/>
          <p:nvPr/>
        </p:nvSpPr>
        <p:spPr>
          <a:xfrm>
            <a:off x="23589" y="758921"/>
            <a:ext cx="657749" cy="378203"/>
          </a:xfrm>
          <a:prstGeom prst="rect">
            <a:avLst/>
          </a:prstGeom>
          <a:ln>
            <a:noFill/>
          </a:ln>
        </p:spPr>
        <p:style>
          <a:lnRef idx="1">
            <a:schemeClr val="accent6"/>
          </a:lnRef>
          <a:fillRef idx="2">
            <a:schemeClr val="accent6"/>
          </a:fillRef>
          <a:effectRef idx="1">
            <a:schemeClr val="accent6"/>
          </a:effectRef>
          <a:fontRef idx="minor">
            <a:schemeClr val="dk1"/>
          </a:fontRef>
        </p:style>
        <p:txBody>
          <a:bodyPr lIns="68540" tIns="34289" rIns="68540" bIns="34289" rtlCol="0" anchor="ctr"/>
          <a:lstStyle/>
          <a:p>
            <a:pPr algn="ctr" defTabSz="342659" fontAlgn="base">
              <a:spcBef>
                <a:spcPct val="0"/>
              </a:spcBef>
              <a:spcAft>
                <a:spcPct val="0"/>
              </a:spcAft>
            </a:pPr>
            <a:r>
              <a:rPr kumimoji="1" lang="en-US" altLang="zh-TW" sz="1500" b="1" dirty="0">
                <a:solidFill>
                  <a:prstClr val="black"/>
                </a:solidFill>
              </a:rPr>
              <a:t>SaaS</a:t>
            </a:r>
            <a:endParaRPr kumimoji="1" lang="zh-TW" altLang="en-US" sz="1500" b="1" dirty="0">
              <a:solidFill>
                <a:prstClr val="black"/>
              </a:solidFill>
            </a:endParaRPr>
          </a:p>
        </p:txBody>
      </p:sp>
      <p:sp>
        <p:nvSpPr>
          <p:cNvPr id="137" name="文字方塊 136"/>
          <p:cNvSpPr txBox="1"/>
          <p:nvPr/>
        </p:nvSpPr>
        <p:spPr>
          <a:xfrm>
            <a:off x="4894920" y="512770"/>
            <a:ext cx="505163" cy="323162"/>
          </a:xfrm>
          <a:prstGeom prst="rect">
            <a:avLst/>
          </a:prstGeom>
          <a:solidFill>
            <a:srgbClr val="FFFF00"/>
          </a:solidFill>
          <a:ln>
            <a:solidFill>
              <a:schemeClr val="accent1"/>
            </a:solidFill>
          </a:ln>
        </p:spPr>
        <p:txBody>
          <a:bodyPr wrap="none" lIns="68540" tIns="34289" rIns="68540" bIns="34289" rtlCol="0">
            <a:spAutoFit/>
          </a:bodyPr>
          <a:lstStyle/>
          <a:p>
            <a:pPr algn="ctr" defTabSz="685154"/>
            <a:r>
              <a:rPr lang="en-US" altLang="zh-TW" sz="800" b="1" dirty="0">
                <a:solidFill>
                  <a:srgbClr val="FF0000"/>
                </a:solidFill>
              </a:rPr>
              <a:t>for DS</a:t>
            </a:r>
          </a:p>
          <a:p>
            <a:pPr algn="ctr" defTabSz="685154"/>
            <a:r>
              <a:rPr lang="en-US" altLang="zh-TW" sz="800" b="1" dirty="0">
                <a:solidFill>
                  <a:srgbClr val="FF0000"/>
                </a:solidFill>
              </a:rPr>
              <a:t>(Offline)</a:t>
            </a:r>
            <a:endParaRPr lang="zh-TW" altLang="en-US" sz="800" b="1" dirty="0">
              <a:solidFill>
                <a:srgbClr val="FF0000"/>
              </a:solidFill>
            </a:endParaRPr>
          </a:p>
        </p:txBody>
      </p:sp>
      <p:sp>
        <p:nvSpPr>
          <p:cNvPr id="139" name="文字方塊 138"/>
          <p:cNvSpPr txBox="1"/>
          <p:nvPr/>
        </p:nvSpPr>
        <p:spPr>
          <a:xfrm>
            <a:off x="3983017" y="4076525"/>
            <a:ext cx="658385" cy="217077"/>
          </a:xfrm>
          <a:prstGeom prst="roundRect">
            <a:avLst/>
          </a:prstGeom>
          <a:solidFill>
            <a:schemeClr val="tx2">
              <a:lumMod val="20000"/>
              <a:lumOff val="80000"/>
            </a:schemeClr>
          </a:solidFill>
          <a:ln>
            <a:solidFill>
              <a:schemeClr val="tx1"/>
            </a:solidFill>
          </a:ln>
        </p:spPr>
        <p:txBody>
          <a:bodyPr wrap="none" lIns="68540" tIns="34289" rIns="68540" bIns="34289" rtlCol="0">
            <a:spAutoFit/>
          </a:bodyPr>
          <a:lstStyle/>
          <a:p>
            <a:pPr defTabSz="685154"/>
            <a:r>
              <a:rPr lang="zh-TW" altLang="en-US" sz="800" dirty="0">
                <a:solidFill>
                  <a:prstClr val="black"/>
                </a:solidFill>
              </a:rPr>
              <a:t>位移</a:t>
            </a:r>
            <a:r>
              <a:rPr lang="en-US" altLang="zh-TW" sz="800" dirty="0">
                <a:solidFill>
                  <a:prstClr val="black"/>
                </a:solidFill>
              </a:rPr>
              <a:t>Sensor</a:t>
            </a:r>
            <a:endParaRPr lang="zh-TW" altLang="en-US" sz="800" dirty="0">
              <a:solidFill>
                <a:prstClr val="black"/>
              </a:solidFill>
            </a:endParaRPr>
          </a:p>
        </p:txBody>
      </p:sp>
      <p:sp>
        <p:nvSpPr>
          <p:cNvPr id="115" name="圓角矩形圖說文字 114"/>
          <p:cNvSpPr/>
          <p:nvPr/>
        </p:nvSpPr>
        <p:spPr>
          <a:xfrm>
            <a:off x="2335222" y="1555422"/>
            <a:ext cx="1915829" cy="1039600"/>
          </a:xfrm>
          <a:prstGeom prst="wedgeRoundRectCallout">
            <a:avLst>
              <a:gd name="adj1" fmla="val -103145"/>
              <a:gd name="adj2" fmla="val 20553"/>
              <a:gd name="adj3" fmla="val 16667"/>
            </a:avLst>
          </a:prstGeom>
          <a:solidFill>
            <a:schemeClr val="accent1">
              <a:lumMod val="20000"/>
              <a:lumOff val="80000"/>
            </a:schemeClr>
          </a:solidFill>
          <a:ln>
            <a:noFill/>
          </a:ln>
          <a:scene3d>
            <a:camera prst="orthographicFront"/>
            <a:lightRig rig="threePt" dir="t"/>
          </a:scene3d>
          <a:sp3d>
            <a:bevelT/>
          </a:sp3d>
        </p:spPr>
        <p:style>
          <a:lnRef idx="1">
            <a:schemeClr val="accent1"/>
          </a:lnRef>
          <a:fillRef idx="2">
            <a:schemeClr val="accent1"/>
          </a:fillRef>
          <a:effectRef idx="1">
            <a:schemeClr val="accent1"/>
          </a:effectRef>
          <a:fontRef idx="minor">
            <a:schemeClr val="dk1"/>
          </a:fontRef>
        </p:style>
        <p:txBody>
          <a:bodyPr lIns="68540" tIns="34289" rIns="68540" bIns="34289" rtlCol="0" anchor="ctr"/>
          <a:lstStyle/>
          <a:p>
            <a:pPr algn="ctr" defTabSz="342659" fontAlgn="base">
              <a:spcBef>
                <a:spcPct val="0"/>
              </a:spcBef>
              <a:spcAft>
                <a:spcPct val="0"/>
              </a:spcAft>
            </a:pPr>
            <a:endParaRPr kumimoji="1" lang="zh-TW" altLang="en-US" sz="1400">
              <a:solidFill>
                <a:prstClr val="black"/>
              </a:solidFill>
            </a:endParaRPr>
          </a:p>
        </p:txBody>
      </p:sp>
      <p:sp>
        <p:nvSpPr>
          <p:cNvPr id="167" name="圓柱 166"/>
          <p:cNvSpPr/>
          <p:nvPr/>
        </p:nvSpPr>
        <p:spPr>
          <a:xfrm>
            <a:off x="2458712" y="1940297"/>
            <a:ext cx="632011" cy="430147"/>
          </a:xfrm>
          <a:prstGeom prst="can">
            <a:avLst/>
          </a:prstGeom>
          <a:solidFill>
            <a:srgbClr val="0000FF"/>
          </a:solidFill>
          <a:ln>
            <a:solidFill>
              <a:schemeClr val="bg2">
                <a:lumMod val="60000"/>
                <a:lumOff val="40000"/>
              </a:schemeClr>
            </a:solidFill>
          </a:ln>
        </p:spPr>
        <p:style>
          <a:lnRef idx="2">
            <a:schemeClr val="accent6">
              <a:shade val="50000"/>
            </a:schemeClr>
          </a:lnRef>
          <a:fillRef idx="1">
            <a:schemeClr val="accent6"/>
          </a:fillRef>
          <a:effectRef idx="0">
            <a:schemeClr val="accent6"/>
          </a:effectRef>
          <a:fontRef idx="minor">
            <a:schemeClr val="lt1"/>
          </a:fontRef>
        </p:style>
        <p:txBody>
          <a:bodyPr lIns="68549" tIns="34289" rIns="68549" bIns="34289" rtlCol="0" anchor="ctr"/>
          <a:lstStyle/>
          <a:p>
            <a:pPr algn="ctr" defTabSz="342659" fontAlgn="base">
              <a:spcBef>
                <a:spcPct val="0"/>
              </a:spcBef>
              <a:spcAft>
                <a:spcPct val="0"/>
              </a:spcAft>
            </a:pPr>
            <a:r>
              <a:rPr kumimoji="1" lang="zh-TW" altLang="en-US" sz="800" dirty="0">
                <a:solidFill>
                  <a:prstClr val="white"/>
                </a:solidFill>
              </a:rPr>
              <a:t>設備</a:t>
            </a:r>
            <a:r>
              <a:rPr kumimoji="1" lang="en-US" altLang="zh-TW" sz="800" dirty="0">
                <a:solidFill>
                  <a:prstClr val="white"/>
                </a:solidFill>
              </a:rPr>
              <a:t>EDC</a:t>
            </a:r>
          </a:p>
          <a:p>
            <a:pPr algn="ctr" defTabSz="342659" fontAlgn="base">
              <a:spcBef>
                <a:spcPct val="0"/>
              </a:spcBef>
              <a:spcAft>
                <a:spcPct val="0"/>
              </a:spcAft>
            </a:pPr>
            <a:r>
              <a:rPr kumimoji="1" lang="en-US" altLang="zh-TW" sz="800" dirty="0">
                <a:solidFill>
                  <a:prstClr val="white"/>
                </a:solidFill>
              </a:rPr>
              <a:t>(</a:t>
            </a:r>
            <a:r>
              <a:rPr kumimoji="1" lang="zh-TW" altLang="en-US" sz="800" dirty="0">
                <a:solidFill>
                  <a:prstClr val="white"/>
                </a:solidFill>
              </a:rPr>
              <a:t>特徵庫</a:t>
            </a:r>
            <a:r>
              <a:rPr kumimoji="1" lang="en-US" altLang="zh-TW" sz="800" dirty="0">
                <a:solidFill>
                  <a:prstClr val="white"/>
                </a:solidFill>
              </a:rPr>
              <a:t>)</a:t>
            </a:r>
            <a:endParaRPr kumimoji="1" lang="zh-TW" altLang="en-US" sz="800" dirty="0">
              <a:solidFill>
                <a:prstClr val="white"/>
              </a:solidFill>
            </a:endParaRPr>
          </a:p>
        </p:txBody>
      </p:sp>
      <p:sp>
        <p:nvSpPr>
          <p:cNvPr id="168" name="文字方塊 167"/>
          <p:cNvSpPr txBox="1"/>
          <p:nvPr/>
        </p:nvSpPr>
        <p:spPr>
          <a:xfrm>
            <a:off x="7856336" y="1920315"/>
            <a:ext cx="1139877" cy="450120"/>
          </a:xfrm>
          <a:prstGeom prst="rect">
            <a:avLst/>
          </a:prstGeom>
          <a:noFill/>
        </p:spPr>
        <p:txBody>
          <a:bodyPr wrap="square" lIns="68540" tIns="34289" rIns="68540" bIns="34289" rtlCol="0">
            <a:spAutoFit/>
          </a:bodyPr>
          <a:lstStyle/>
          <a:p>
            <a:pPr algn="ctr" defTabSz="342659" fontAlgn="base">
              <a:spcBef>
                <a:spcPct val="0"/>
              </a:spcBef>
              <a:spcAft>
                <a:spcPct val="0"/>
              </a:spcAft>
            </a:pPr>
            <a:r>
              <a:rPr kumimoji="1" lang="en-US" altLang="zh-TW" sz="800" b="1" dirty="0">
                <a:solidFill>
                  <a:prstClr val="black"/>
                </a:solidFill>
                <a:latin typeface="微軟正黑體" pitchFamily="34" charset="-120"/>
                <a:ea typeface="微軟正黑體" pitchFamily="34" charset="-120"/>
              </a:rPr>
              <a:t>Modeling Data</a:t>
            </a:r>
          </a:p>
          <a:p>
            <a:pPr algn="ctr" defTabSz="342659" fontAlgn="base">
              <a:spcBef>
                <a:spcPct val="0"/>
              </a:spcBef>
              <a:spcAft>
                <a:spcPct val="0"/>
              </a:spcAft>
            </a:pPr>
            <a:r>
              <a:rPr kumimoji="1" lang="zh-TW" altLang="en-US" sz="800" b="1" dirty="0">
                <a:solidFill>
                  <a:srgbClr val="0000FF"/>
                </a:solidFill>
                <a:latin typeface="微軟正黑體" pitchFamily="34" charset="-120"/>
                <a:ea typeface="微軟正黑體" pitchFamily="34" charset="-120"/>
              </a:rPr>
              <a:t>頻率較高</a:t>
            </a:r>
            <a:endParaRPr kumimoji="1" lang="en-US" altLang="zh-TW" sz="800" b="1" dirty="0">
              <a:solidFill>
                <a:srgbClr val="0000FF"/>
              </a:solidFill>
              <a:latin typeface="微軟正黑體" pitchFamily="34" charset="-120"/>
              <a:ea typeface="微軟正黑體" pitchFamily="34" charset="-120"/>
            </a:endParaRPr>
          </a:p>
          <a:p>
            <a:pPr algn="ctr" defTabSz="342659" fontAlgn="base">
              <a:spcBef>
                <a:spcPct val="0"/>
              </a:spcBef>
              <a:spcAft>
                <a:spcPct val="0"/>
              </a:spcAft>
            </a:pPr>
            <a:r>
              <a:rPr kumimoji="1" lang="en-US" altLang="zh-TW" sz="800" b="1" dirty="0">
                <a:solidFill>
                  <a:srgbClr val="0000FF"/>
                </a:solidFill>
                <a:latin typeface="微軟正黑體" pitchFamily="34" charset="-120"/>
                <a:ea typeface="微軟正黑體" pitchFamily="34" charset="-120"/>
              </a:rPr>
              <a:t>Offline</a:t>
            </a:r>
            <a:r>
              <a:rPr kumimoji="1" lang="zh-TW" altLang="en-US" sz="800" b="1" dirty="0">
                <a:solidFill>
                  <a:srgbClr val="0000FF"/>
                </a:solidFill>
                <a:latin typeface="微軟正黑體" pitchFamily="34" charset="-120"/>
                <a:ea typeface="微軟正黑體" pitchFamily="34" charset="-120"/>
              </a:rPr>
              <a:t>撈取</a:t>
            </a:r>
            <a:endParaRPr kumimoji="1" lang="en-US" altLang="zh-TW" sz="800" b="1" dirty="0">
              <a:solidFill>
                <a:srgbClr val="0000FF"/>
              </a:solidFill>
              <a:latin typeface="微軟正黑體" pitchFamily="34" charset="-120"/>
              <a:ea typeface="微軟正黑體" pitchFamily="34" charset="-120"/>
            </a:endParaRPr>
          </a:p>
        </p:txBody>
      </p:sp>
      <p:cxnSp>
        <p:nvCxnSpPr>
          <p:cNvPr id="13" name="肘形接點 12"/>
          <p:cNvCxnSpPr>
            <a:stCxn id="167" idx="0"/>
            <a:endCxn id="120" idx="2"/>
          </p:cNvCxnSpPr>
          <p:nvPr/>
        </p:nvCxnSpPr>
        <p:spPr>
          <a:xfrm rot="16200000" flipV="1">
            <a:off x="1661216" y="934335"/>
            <a:ext cx="1097088" cy="1129901"/>
          </a:xfrm>
          <a:prstGeom prst="bent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sp>
        <p:nvSpPr>
          <p:cNvPr id="175" name="圓柱 174"/>
          <p:cNvSpPr/>
          <p:nvPr/>
        </p:nvSpPr>
        <p:spPr>
          <a:xfrm>
            <a:off x="2852644" y="1621844"/>
            <a:ext cx="809243" cy="256320"/>
          </a:xfrm>
          <a:prstGeom prst="can">
            <a:avLst/>
          </a:prstGeom>
          <a:solidFill>
            <a:srgbClr val="FF0000"/>
          </a:solidFill>
          <a:ln>
            <a:solidFill>
              <a:schemeClr val="bg2">
                <a:lumMod val="60000"/>
                <a:lumOff val="40000"/>
              </a:schemeClr>
            </a:solidFill>
          </a:ln>
        </p:spPr>
        <p:style>
          <a:lnRef idx="2">
            <a:schemeClr val="accent6">
              <a:shade val="50000"/>
            </a:schemeClr>
          </a:lnRef>
          <a:fillRef idx="1">
            <a:schemeClr val="accent6"/>
          </a:fillRef>
          <a:effectRef idx="0">
            <a:schemeClr val="accent6"/>
          </a:effectRef>
          <a:fontRef idx="minor">
            <a:schemeClr val="lt1"/>
          </a:fontRef>
        </p:style>
        <p:txBody>
          <a:bodyPr lIns="68549" tIns="34289" rIns="68549" bIns="34289" rtlCol="0" anchor="ctr"/>
          <a:lstStyle/>
          <a:p>
            <a:pPr algn="ctr" defTabSz="342659" fontAlgn="base">
              <a:spcBef>
                <a:spcPct val="0"/>
              </a:spcBef>
              <a:spcAft>
                <a:spcPct val="0"/>
              </a:spcAft>
            </a:pPr>
            <a:r>
              <a:rPr kumimoji="1" lang="en-US" altLang="zh-TW" sz="800" dirty="0">
                <a:solidFill>
                  <a:prstClr val="white"/>
                </a:solidFill>
              </a:rPr>
              <a:t>Model/Formula</a:t>
            </a:r>
            <a:endParaRPr kumimoji="1" lang="zh-TW" altLang="en-US" sz="800" dirty="0">
              <a:solidFill>
                <a:prstClr val="white"/>
              </a:solidFill>
            </a:endParaRPr>
          </a:p>
        </p:txBody>
      </p:sp>
      <p:cxnSp>
        <p:nvCxnSpPr>
          <p:cNvPr id="238" name="肘形接點 237"/>
          <p:cNvCxnSpPr>
            <a:stCxn id="175" idx="0"/>
            <a:endCxn id="120" idx="2"/>
          </p:cNvCxnSpPr>
          <p:nvPr/>
        </p:nvCxnSpPr>
        <p:spPr>
          <a:xfrm rot="16200000" flipV="1">
            <a:off x="2083442" y="512107"/>
            <a:ext cx="735187" cy="1612448"/>
          </a:xfrm>
          <a:prstGeom prst="bentConnector3">
            <a:avLst>
              <a:gd name="adj1" fmla="val 50000"/>
            </a:avLst>
          </a:prstGeom>
          <a:ln>
            <a:solidFill>
              <a:srgbClr val="FF0000"/>
            </a:solidFill>
            <a:prstDash val="solid"/>
            <a:tailEnd type="arrow"/>
          </a:ln>
        </p:spPr>
        <p:style>
          <a:lnRef idx="2">
            <a:schemeClr val="accent1"/>
          </a:lnRef>
          <a:fillRef idx="0">
            <a:schemeClr val="accent1"/>
          </a:fillRef>
          <a:effectRef idx="1">
            <a:schemeClr val="accent1"/>
          </a:effectRef>
          <a:fontRef idx="minor">
            <a:schemeClr val="tx1"/>
          </a:fontRef>
        </p:style>
      </p:cxnSp>
      <p:sp>
        <p:nvSpPr>
          <p:cNvPr id="177" name="文字方塊 176"/>
          <p:cNvSpPr txBox="1"/>
          <p:nvPr/>
        </p:nvSpPr>
        <p:spPr>
          <a:xfrm>
            <a:off x="6623335" y="28200"/>
            <a:ext cx="2466002" cy="196205"/>
          </a:xfrm>
          <a:prstGeom prst="rect">
            <a:avLst/>
          </a:prstGeom>
          <a:noFill/>
        </p:spPr>
        <p:txBody>
          <a:bodyPr wrap="none" lIns="68540" tIns="34289" rIns="68540" bIns="34289" rtlCol="0">
            <a:spAutoFit/>
          </a:bodyPr>
          <a:lstStyle/>
          <a:p>
            <a:pPr defTabSz="342659" fontAlgn="base">
              <a:spcBef>
                <a:spcPct val="0"/>
              </a:spcBef>
              <a:spcAft>
                <a:spcPct val="0"/>
              </a:spcAft>
            </a:pPr>
            <a:r>
              <a:rPr kumimoji="1" lang="en-US" altLang="zh-TW" sz="800" i="1" u="sng" dirty="0">
                <a:solidFill>
                  <a:prstClr val="black"/>
                </a:solidFill>
              </a:rPr>
              <a:t>PHM</a:t>
            </a:r>
            <a:r>
              <a:rPr kumimoji="1" lang="zh-TW" altLang="en-US" sz="800" i="1" u="sng" dirty="0">
                <a:solidFill>
                  <a:prstClr val="black"/>
                </a:solidFill>
              </a:rPr>
              <a:t>資訊架構圖 </a:t>
            </a:r>
            <a:r>
              <a:rPr kumimoji="1" lang="en-US" altLang="zh-TW" sz="800" i="1" u="sng" dirty="0">
                <a:solidFill>
                  <a:prstClr val="black"/>
                </a:solidFill>
              </a:rPr>
              <a:t>Phase 1</a:t>
            </a:r>
            <a:r>
              <a:rPr kumimoji="1" lang="zh-TW" altLang="en-US" sz="800" i="1" u="sng" dirty="0">
                <a:solidFill>
                  <a:prstClr val="black"/>
                </a:solidFill>
              </a:rPr>
              <a:t> </a:t>
            </a:r>
            <a:r>
              <a:rPr kumimoji="1" lang="en-US" altLang="zh-TW" sz="800" i="1" u="sng" dirty="0">
                <a:solidFill>
                  <a:prstClr val="black"/>
                </a:solidFill>
              </a:rPr>
              <a:t>Baseline</a:t>
            </a:r>
            <a:r>
              <a:rPr kumimoji="1" lang="zh-TW" altLang="en-US" sz="800" i="1" u="sng" dirty="0">
                <a:solidFill>
                  <a:prstClr val="black"/>
                </a:solidFill>
              </a:rPr>
              <a:t>建立</a:t>
            </a:r>
            <a:r>
              <a:rPr kumimoji="1" lang="en-US" altLang="zh-TW" sz="800" i="1" u="sng" dirty="0">
                <a:solidFill>
                  <a:prstClr val="black"/>
                </a:solidFill>
              </a:rPr>
              <a:t>_20191223v02</a:t>
            </a:r>
            <a:endParaRPr kumimoji="1" lang="zh-TW" altLang="en-US" sz="800" i="1" u="sng" dirty="0">
              <a:solidFill>
                <a:prstClr val="black"/>
              </a:solidFill>
            </a:endParaRPr>
          </a:p>
        </p:txBody>
      </p:sp>
      <p:sp>
        <p:nvSpPr>
          <p:cNvPr id="242" name="矩形 241"/>
          <p:cNvSpPr/>
          <p:nvPr/>
        </p:nvSpPr>
        <p:spPr>
          <a:xfrm>
            <a:off x="4124450" y="3514648"/>
            <a:ext cx="375504" cy="188360"/>
          </a:xfrm>
          <a:prstGeom prst="rect">
            <a:avLst/>
          </a:prstGeom>
        </p:spPr>
        <p:style>
          <a:lnRef idx="1">
            <a:schemeClr val="accent1"/>
          </a:lnRef>
          <a:fillRef idx="3">
            <a:schemeClr val="accent1"/>
          </a:fillRef>
          <a:effectRef idx="2">
            <a:schemeClr val="accent1"/>
          </a:effectRef>
          <a:fontRef idx="minor">
            <a:schemeClr val="lt1"/>
          </a:fontRef>
        </p:style>
        <p:txBody>
          <a:bodyPr lIns="68549" tIns="34289" rIns="68549" bIns="34289" spcCol="0" rtlCol="0" anchor="ctr"/>
          <a:lstStyle/>
          <a:p>
            <a:pPr algn="ctr" defTabSz="685154"/>
            <a:r>
              <a:rPr lang="en-US" altLang="zh-TW" sz="1100" b="1" dirty="0">
                <a:solidFill>
                  <a:prstClr val="black"/>
                </a:solidFill>
              </a:rPr>
              <a:t>BC</a:t>
            </a:r>
            <a:endParaRPr lang="zh-TW" altLang="en-US" sz="1100" b="1" dirty="0">
              <a:solidFill>
                <a:prstClr val="black"/>
              </a:solidFill>
            </a:endParaRPr>
          </a:p>
        </p:txBody>
      </p:sp>
      <p:pic>
        <p:nvPicPr>
          <p:cNvPr id="180"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783448" y="2719373"/>
            <a:ext cx="437485" cy="421794"/>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6394" name="肘形接點 16393"/>
          <p:cNvCxnSpPr>
            <a:stCxn id="312" idx="0"/>
            <a:endCxn id="167" idx="3"/>
          </p:cNvCxnSpPr>
          <p:nvPr/>
        </p:nvCxnSpPr>
        <p:spPr>
          <a:xfrm rot="16200000" flipV="1">
            <a:off x="2854451" y="2290706"/>
            <a:ext cx="348949" cy="508413"/>
          </a:xfrm>
          <a:prstGeom prst="bent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sp>
        <p:nvSpPr>
          <p:cNvPr id="182" name="圆角矩形 253"/>
          <p:cNvSpPr/>
          <p:nvPr/>
        </p:nvSpPr>
        <p:spPr>
          <a:xfrm>
            <a:off x="5456911" y="3827594"/>
            <a:ext cx="571500" cy="214313"/>
          </a:xfrm>
          <a:prstGeom prst="roundRect">
            <a:avLst/>
          </a:prstGeom>
        </p:spPr>
        <p:style>
          <a:lnRef idx="1">
            <a:schemeClr val="dk1"/>
          </a:lnRef>
          <a:fillRef idx="2">
            <a:schemeClr val="dk1"/>
          </a:fillRef>
          <a:effectRef idx="1">
            <a:schemeClr val="dk1"/>
          </a:effectRef>
          <a:fontRef idx="minor">
            <a:schemeClr val="dk1"/>
          </a:fontRef>
        </p:style>
        <p:txBody>
          <a:bodyPr lIns="68540" tIns="34289" rIns="68540" bIns="34289" anchor="ctr"/>
          <a:lstStyle/>
          <a:p>
            <a:pPr algn="ctr" defTabSz="342659" fontAlgn="base">
              <a:spcBef>
                <a:spcPct val="0"/>
              </a:spcBef>
              <a:spcAft>
                <a:spcPct val="0"/>
              </a:spcAft>
            </a:pPr>
            <a:r>
              <a:rPr kumimoji="1" lang="en-US" altLang="zh-TW" sz="700" dirty="0">
                <a:solidFill>
                  <a:srgbClr val="000000"/>
                </a:solidFill>
                <a:latin typeface="微軟正黑體" pitchFamily="34" charset="-120"/>
                <a:ea typeface="微軟正黑體" pitchFamily="34" charset="-120"/>
              </a:rPr>
              <a:t>PLC</a:t>
            </a:r>
            <a:r>
              <a:rPr kumimoji="1" lang="zh-TW" altLang="en-US" sz="700" dirty="0">
                <a:solidFill>
                  <a:srgbClr val="000000"/>
                </a:solidFill>
                <a:latin typeface="微軟正黑體" pitchFamily="34" charset="-120"/>
                <a:ea typeface="微軟正黑體" pitchFamily="34" charset="-120"/>
              </a:rPr>
              <a:t> </a:t>
            </a:r>
            <a:r>
              <a:rPr kumimoji="1" lang="en-US" altLang="zh-TW" sz="700" dirty="0">
                <a:solidFill>
                  <a:srgbClr val="000000"/>
                </a:solidFill>
                <a:latin typeface="微軟正黑體" pitchFamily="34" charset="-120"/>
                <a:ea typeface="微軟正黑體" pitchFamily="34" charset="-120"/>
              </a:rPr>
              <a:t>Base</a:t>
            </a:r>
            <a:endParaRPr kumimoji="1" lang="zh-TW" altLang="en-US" sz="700" dirty="0">
              <a:solidFill>
                <a:srgbClr val="000000"/>
              </a:solidFill>
              <a:latin typeface="微軟正黑體" pitchFamily="34" charset="-120"/>
              <a:ea typeface="微軟正黑體" pitchFamily="34" charset="-120"/>
            </a:endParaRPr>
          </a:p>
        </p:txBody>
      </p:sp>
      <p:cxnSp>
        <p:nvCxnSpPr>
          <p:cNvPr id="183" name="直線單箭頭接點 182"/>
          <p:cNvCxnSpPr>
            <a:stCxn id="182" idx="0"/>
            <a:endCxn id="184" idx="2"/>
          </p:cNvCxnSpPr>
          <p:nvPr/>
        </p:nvCxnSpPr>
        <p:spPr>
          <a:xfrm flipV="1">
            <a:off x="5742661" y="3703007"/>
            <a:ext cx="0" cy="12457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84" name="矩形 183"/>
          <p:cNvSpPr/>
          <p:nvPr/>
        </p:nvSpPr>
        <p:spPr>
          <a:xfrm>
            <a:off x="5554909" y="3514648"/>
            <a:ext cx="375504" cy="188360"/>
          </a:xfrm>
          <a:prstGeom prst="rect">
            <a:avLst/>
          </a:prstGeom>
        </p:spPr>
        <p:style>
          <a:lnRef idx="1">
            <a:schemeClr val="accent1"/>
          </a:lnRef>
          <a:fillRef idx="3">
            <a:schemeClr val="accent1"/>
          </a:fillRef>
          <a:effectRef idx="2">
            <a:schemeClr val="accent1"/>
          </a:effectRef>
          <a:fontRef idx="minor">
            <a:schemeClr val="lt1"/>
          </a:fontRef>
        </p:style>
        <p:txBody>
          <a:bodyPr lIns="68549" tIns="34289" rIns="68549" bIns="34289" spcCol="0" rtlCol="0" anchor="ctr"/>
          <a:lstStyle/>
          <a:p>
            <a:pPr algn="ctr" defTabSz="685154"/>
            <a:r>
              <a:rPr lang="en-US" altLang="zh-TW" sz="1100" b="1" dirty="0">
                <a:solidFill>
                  <a:prstClr val="black"/>
                </a:solidFill>
              </a:rPr>
              <a:t>BC</a:t>
            </a:r>
            <a:endParaRPr lang="zh-TW" altLang="en-US" sz="1100" b="1" dirty="0">
              <a:solidFill>
                <a:prstClr val="black"/>
              </a:solidFill>
            </a:endParaRPr>
          </a:p>
        </p:txBody>
      </p:sp>
      <p:cxnSp>
        <p:nvCxnSpPr>
          <p:cNvPr id="289" name="肘形接點 288"/>
          <p:cNvCxnSpPr>
            <a:stCxn id="242" idx="0"/>
            <a:endCxn id="180" idx="2"/>
          </p:cNvCxnSpPr>
          <p:nvPr/>
        </p:nvCxnSpPr>
        <p:spPr>
          <a:xfrm rot="16200000" flipV="1">
            <a:off x="3970460" y="3172906"/>
            <a:ext cx="373481" cy="310019"/>
          </a:xfrm>
          <a:prstGeom prst="bent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91" name="肘形接點 290"/>
          <p:cNvCxnSpPr>
            <a:stCxn id="184" idx="0"/>
            <a:endCxn id="180" idx="2"/>
          </p:cNvCxnSpPr>
          <p:nvPr/>
        </p:nvCxnSpPr>
        <p:spPr>
          <a:xfrm rot="16200000" flipV="1">
            <a:off x="4685682" y="2457676"/>
            <a:ext cx="373480" cy="1740479"/>
          </a:xfrm>
          <a:prstGeom prst="bent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09" name="肘形接點 308"/>
          <p:cNvCxnSpPr>
            <a:stCxn id="178" idx="0"/>
            <a:endCxn id="180" idx="2"/>
          </p:cNvCxnSpPr>
          <p:nvPr/>
        </p:nvCxnSpPr>
        <p:spPr>
          <a:xfrm rot="16200000" flipV="1">
            <a:off x="5262337" y="1881014"/>
            <a:ext cx="669240" cy="3189549"/>
          </a:xfrm>
          <a:prstGeom prst="bentConnector3">
            <a:avLst>
              <a:gd name="adj1" fmla="val 73744"/>
            </a:avLst>
          </a:prstGeom>
          <a:ln>
            <a:tailEnd type="arrow"/>
          </a:ln>
        </p:spPr>
        <p:style>
          <a:lnRef idx="2">
            <a:schemeClr val="accent1"/>
          </a:lnRef>
          <a:fillRef idx="0">
            <a:schemeClr val="accent1"/>
          </a:fillRef>
          <a:effectRef idx="1">
            <a:schemeClr val="accent1"/>
          </a:effectRef>
          <a:fontRef idx="minor">
            <a:schemeClr val="tx1"/>
          </a:fontRef>
        </p:style>
      </p:cxnSp>
      <p:sp>
        <p:nvSpPr>
          <p:cNvPr id="130" name="圓柱 129"/>
          <p:cNvSpPr/>
          <p:nvPr/>
        </p:nvSpPr>
        <p:spPr>
          <a:xfrm>
            <a:off x="3399965" y="1940297"/>
            <a:ext cx="632011" cy="430147"/>
          </a:xfrm>
          <a:prstGeom prst="can">
            <a:avLst/>
          </a:prstGeom>
          <a:solidFill>
            <a:srgbClr val="002060"/>
          </a:solidFill>
          <a:ln>
            <a:solidFill>
              <a:schemeClr val="bg2">
                <a:lumMod val="60000"/>
                <a:lumOff val="40000"/>
              </a:schemeClr>
            </a:solidFill>
          </a:ln>
        </p:spPr>
        <p:style>
          <a:lnRef idx="2">
            <a:schemeClr val="accent6">
              <a:shade val="50000"/>
            </a:schemeClr>
          </a:lnRef>
          <a:fillRef idx="1">
            <a:schemeClr val="accent6"/>
          </a:fillRef>
          <a:effectRef idx="0">
            <a:schemeClr val="accent6"/>
          </a:effectRef>
          <a:fontRef idx="minor">
            <a:schemeClr val="lt1"/>
          </a:fontRef>
        </p:style>
        <p:txBody>
          <a:bodyPr lIns="68549" tIns="34289" rIns="68549" bIns="34289" rtlCol="0" anchor="ctr"/>
          <a:lstStyle/>
          <a:p>
            <a:pPr algn="ctr" defTabSz="342659" fontAlgn="base">
              <a:spcBef>
                <a:spcPct val="0"/>
              </a:spcBef>
              <a:spcAft>
                <a:spcPct val="0"/>
              </a:spcAft>
            </a:pPr>
            <a:r>
              <a:rPr kumimoji="1" lang="zh-TW" altLang="en-US" sz="800" dirty="0">
                <a:solidFill>
                  <a:prstClr val="white"/>
                </a:solidFill>
              </a:rPr>
              <a:t>設備</a:t>
            </a:r>
            <a:r>
              <a:rPr kumimoji="1" lang="en-US" altLang="zh-TW" sz="800" dirty="0">
                <a:solidFill>
                  <a:prstClr val="white"/>
                </a:solidFill>
              </a:rPr>
              <a:t>FDC</a:t>
            </a:r>
          </a:p>
          <a:p>
            <a:pPr algn="ctr" defTabSz="342659" fontAlgn="base">
              <a:spcBef>
                <a:spcPct val="0"/>
              </a:spcBef>
              <a:spcAft>
                <a:spcPct val="0"/>
              </a:spcAft>
            </a:pPr>
            <a:r>
              <a:rPr kumimoji="1" lang="en-US" altLang="zh-TW" sz="800" dirty="0">
                <a:solidFill>
                  <a:prstClr val="white"/>
                </a:solidFill>
              </a:rPr>
              <a:t>(</a:t>
            </a:r>
            <a:r>
              <a:rPr kumimoji="1" lang="zh-TW" altLang="en-US" sz="800" dirty="0">
                <a:solidFill>
                  <a:prstClr val="white"/>
                </a:solidFill>
              </a:rPr>
              <a:t>原始庫</a:t>
            </a:r>
            <a:r>
              <a:rPr kumimoji="1" lang="en-US" altLang="zh-TW" sz="800" dirty="0">
                <a:solidFill>
                  <a:prstClr val="white"/>
                </a:solidFill>
              </a:rPr>
              <a:t>)</a:t>
            </a:r>
            <a:endParaRPr kumimoji="1" lang="zh-TW" altLang="en-US" sz="800" dirty="0">
              <a:solidFill>
                <a:prstClr val="white"/>
              </a:solidFill>
            </a:endParaRPr>
          </a:p>
        </p:txBody>
      </p:sp>
      <p:sp>
        <p:nvSpPr>
          <p:cNvPr id="154" name="文字方塊 153"/>
          <p:cNvSpPr txBox="1"/>
          <p:nvPr/>
        </p:nvSpPr>
        <p:spPr>
          <a:xfrm>
            <a:off x="5394515" y="1516425"/>
            <a:ext cx="786954" cy="219269"/>
          </a:xfrm>
          <a:prstGeom prst="rect">
            <a:avLst/>
          </a:prstGeom>
          <a:noFill/>
        </p:spPr>
        <p:txBody>
          <a:bodyPr wrap="none" lIns="91382" tIns="45691" rIns="91382" bIns="45691" rtlCol="0">
            <a:spAutoFit/>
          </a:bodyPr>
          <a:lstStyle/>
          <a:p>
            <a:pPr algn="ctr" defTabSz="913703"/>
            <a:r>
              <a:rPr lang="en-US" altLang="zh-TW" sz="800" dirty="0">
                <a:solidFill>
                  <a:prstClr val="black"/>
                </a:solidFill>
              </a:rPr>
              <a:t>Deploy Model</a:t>
            </a:r>
            <a:endParaRPr lang="zh-TW" altLang="en-US" sz="800" dirty="0">
              <a:solidFill>
                <a:prstClr val="black"/>
              </a:solidFill>
            </a:endParaRPr>
          </a:p>
        </p:txBody>
      </p:sp>
      <p:sp>
        <p:nvSpPr>
          <p:cNvPr id="119" name="矩形 118"/>
          <p:cNvSpPr/>
          <p:nvPr/>
        </p:nvSpPr>
        <p:spPr>
          <a:xfrm>
            <a:off x="2701899" y="643833"/>
            <a:ext cx="613594" cy="306913"/>
          </a:xfrm>
          <a:prstGeom prst="rect">
            <a:avLst/>
          </a:prstGeom>
          <a:solidFill>
            <a:schemeClr val="bg1">
              <a:lumMod val="75000"/>
            </a:schemeClr>
          </a:solidFill>
          <a:ln w="19050">
            <a:solidFill>
              <a:schemeClr val="tx1"/>
            </a:solidFill>
            <a:prstDash val="solid"/>
          </a:ln>
          <a:effectLst>
            <a:outerShdw blurRad="50800" dist="38100" algn="l" rotWithShape="0">
              <a:prstClr val="black">
                <a:alpha val="40000"/>
              </a:prstClr>
            </a:outerShdw>
          </a:effectLst>
        </p:spPr>
        <p:style>
          <a:lnRef idx="1">
            <a:schemeClr val="accent3"/>
          </a:lnRef>
          <a:fillRef idx="2">
            <a:schemeClr val="accent3"/>
          </a:fillRef>
          <a:effectRef idx="1">
            <a:schemeClr val="accent3"/>
          </a:effectRef>
          <a:fontRef idx="minor">
            <a:schemeClr val="dk1"/>
          </a:fontRef>
        </p:style>
        <p:txBody>
          <a:bodyPr lIns="68540" tIns="34289" rIns="68540" bIns="34289" rtlCol="0" anchor="ctr"/>
          <a:lstStyle/>
          <a:p>
            <a:pPr algn="ctr" defTabSz="342659" fontAlgn="base">
              <a:spcBef>
                <a:spcPct val="0"/>
              </a:spcBef>
              <a:spcAft>
                <a:spcPct val="0"/>
              </a:spcAft>
            </a:pPr>
            <a:r>
              <a:rPr kumimoji="1" lang="zh-TW" altLang="en-US" sz="800" dirty="0">
                <a:solidFill>
                  <a:prstClr val="black"/>
                </a:solidFill>
              </a:rPr>
              <a:t>推薦系統</a:t>
            </a:r>
          </a:p>
        </p:txBody>
      </p:sp>
      <p:sp>
        <p:nvSpPr>
          <p:cNvPr id="120" name="矩形 119"/>
          <p:cNvSpPr/>
          <p:nvPr/>
        </p:nvSpPr>
        <p:spPr>
          <a:xfrm>
            <a:off x="1246620" y="643833"/>
            <a:ext cx="796378" cy="306913"/>
          </a:xfrm>
          <a:prstGeom prst="rect">
            <a:avLst/>
          </a:prstGeom>
          <a:solidFill>
            <a:schemeClr val="accent6"/>
          </a:solidFill>
          <a:ln w="19050">
            <a:solidFill>
              <a:schemeClr val="tx1"/>
            </a:solidFill>
            <a:prstDash val="solid"/>
          </a:ln>
        </p:spPr>
        <p:style>
          <a:lnRef idx="1">
            <a:schemeClr val="accent3"/>
          </a:lnRef>
          <a:fillRef idx="2">
            <a:schemeClr val="accent3"/>
          </a:fillRef>
          <a:effectRef idx="1">
            <a:schemeClr val="accent3"/>
          </a:effectRef>
          <a:fontRef idx="minor">
            <a:schemeClr val="dk1"/>
          </a:fontRef>
        </p:style>
        <p:txBody>
          <a:bodyPr lIns="68540" tIns="34289" rIns="68540" bIns="34289" rtlCol="0" anchor="ctr"/>
          <a:lstStyle/>
          <a:p>
            <a:pPr algn="ctr" defTabSz="342659" fontAlgn="base">
              <a:spcBef>
                <a:spcPct val="0"/>
              </a:spcBef>
              <a:spcAft>
                <a:spcPct val="0"/>
              </a:spcAft>
            </a:pPr>
            <a:r>
              <a:rPr kumimoji="1" lang="en-US" altLang="zh-TW" sz="800" dirty="0">
                <a:solidFill>
                  <a:prstClr val="black"/>
                </a:solidFill>
              </a:rPr>
              <a:t>T-Square/SPE</a:t>
            </a:r>
          </a:p>
          <a:p>
            <a:pPr algn="ctr" defTabSz="342659" fontAlgn="base">
              <a:spcBef>
                <a:spcPct val="0"/>
              </a:spcBef>
              <a:spcAft>
                <a:spcPct val="0"/>
              </a:spcAft>
            </a:pPr>
            <a:r>
              <a:rPr kumimoji="1" lang="en-US" altLang="zh-TW" sz="800" dirty="0">
                <a:solidFill>
                  <a:prstClr val="black"/>
                </a:solidFill>
              </a:rPr>
              <a:t>Monitor</a:t>
            </a:r>
            <a:endParaRPr kumimoji="1" lang="zh-TW" altLang="en-US" sz="800" dirty="0">
              <a:solidFill>
                <a:prstClr val="black"/>
              </a:solidFill>
            </a:endParaRPr>
          </a:p>
        </p:txBody>
      </p:sp>
      <p:sp>
        <p:nvSpPr>
          <p:cNvPr id="121" name="矩形 120"/>
          <p:cNvSpPr/>
          <p:nvPr/>
        </p:nvSpPr>
        <p:spPr>
          <a:xfrm>
            <a:off x="2091693" y="643833"/>
            <a:ext cx="561545" cy="306913"/>
          </a:xfrm>
          <a:prstGeom prst="rect">
            <a:avLst/>
          </a:prstGeom>
          <a:solidFill>
            <a:schemeClr val="bg1">
              <a:lumMod val="75000"/>
            </a:schemeClr>
          </a:solidFill>
          <a:ln w="19050">
            <a:solidFill>
              <a:schemeClr val="tx1"/>
            </a:solidFill>
            <a:prstDash val="solid"/>
          </a:ln>
          <a:effectLst>
            <a:outerShdw blurRad="50800" dist="38100" algn="l" rotWithShape="0">
              <a:prstClr val="black">
                <a:alpha val="40000"/>
              </a:prstClr>
            </a:outerShdw>
          </a:effectLst>
        </p:spPr>
        <p:style>
          <a:lnRef idx="1">
            <a:schemeClr val="accent3"/>
          </a:lnRef>
          <a:fillRef idx="2">
            <a:schemeClr val="accent3"/>
          </a:fillRef>
          <a:effectRef idx="1">
            <a:schemeClr val="accent3"/>
          </a:effectRef>
          <a:fontRef idx="minor">
            <a:schemeClr val="dk1"/>
          </a:fontRef>
        </p:style>
        <p:txBody>
          <a:bodyPr lIns="68540" tIns="34289" rIns="68540" bIns="34289" rtlCol="0" anchor="ctr"/>
          <a:lstStyle/>
          <a:p>
            <a:pPr algn="ctr" defTabSz="342659" fontAlgn="base">
              <a:spcBef>
                <a:spcPct val="0"/>
              </a:spcBef>
              <a:spcAft>
                <a:spcPct val="0"/>
              </a:spcAft>
            </a:pPr>
            <a:r>
              <a:rPr kumimoji="1" lang="zh-TW" altLang="en-US" sz="800" dirty="0">
                <a:solidFill>
                  <a:prstClr val="black"/>
                </a:solidFill>
              </a:rPr>
              <a:t>失效模式</a:t>
            </a:r>
            <a:endParaRPr kumimoji="1" lang="en-US" altLang="zh-TW" sz="800" dirty="0">
              <a:solidFill>
                <a:prstClr val="black"/>
              </a:solidFill>
            </a:endParaRPr>
          </a:p>
          <a:p>
            <a:pPr algn="ctr" defTabSz="342659" fontAlgn="base">
              <a:spcBef>
                <a:spcPct val="0"/>
              </a:spcBef>
              <a:spcAft>
                <a:spcPct val="0"/>
              </a:spcAft>
            </a:pPr>
            <a:r>
              <a:rPr kumimoji="1" lang="en-US" altLang="zh-TW" sz="800" dirty="0">
                <a:solidFill>
                  <a:prstClr val="black"/>
                </a:solidFill>
              </a:rPr>
              <a:t>Monitor</a:t>
            </a:r>
            <a:endParaRPr kumimoji="1" lang="zh-TW" altLang="en-US" sz="800" dirty="0">
              <a:solidFill>
                <a:prstClr val="black"/>
              </a:solidFill>
            </a:endParaRPr>
          </a:p>
        </p:txBody>
      </p:sp>
      <p:sp>
        <p:nvSpPr>
          <p:cNvPr id="122" name="矩形 121"/>
          <p:cNvSpPr/>
          <p:nvPr/>
        </p:nvSpPr>
        <p:spPr>
          <a:xfrm>
            <a:off x="3364189" y="643833"/>
            <a:ext cx="813517" cy="306913"/>
          </a:xfrm>
          <a:prstGeom prst="rect">
            <a:avLst/>
          </a:prstGeom>
          <a:solidFill>
            <a:schemeClr val="bg1">
              <a:lumMod val="75000"/>
            </a:schemeClr>
          </a:solidFill>
          <a:ln w="19050">
            <a:solidFill>
              <a:schemeClr val="tx1"/>
            </a:solidFill>
            <a:prstDash val="solid"/>
          </a:ln>
          <a:effectLst>
            <a:outerShdw blurRad="50800" dist="38100" algn="l" rotWithShape="0">
              <a:prstClr val="black">
                <a:alpha val="40000"/>
              </a:prstClr>
            </a:outerShdw>
          </a:effectLst>
        </p:spPr>
        <p:style>
          <a:lnRef idx="1">
            <a:schemeClr val="accent2"/>
          </a:lnRef>
          <a:fillRef idx="2">
            <a:schemeClr val="accent2"/>
          </a:fillRef>
          <a:effectRef idx="1">
            <a:schemeClr val="accent2"/>
          </a:effectRef>
          <a:fontRef idx="minor">
            <a:schemeClr val="dk1"/>
          </a:fontRef>
        </p:style>
        <p:txBody>
          <a:bodyPr lIns="68540" tIns="34289" rIns="68540" bIns="34289" rtlCol="0" anchor="ctr"/>
          <a:lstStyle/>
          <a:p>
            <a:pPr algn="ctr" defTabSz="342659" fontAlgn="base">
              <a:spcBef>
                <a:spcPct val="0"/>
              </a:spcBef>
              <a:spcAft>
                <a:spcPct val="0"/>
              </a:spcAft>
            </a:pPr>
            <a:r>
              <a:rPr kumimoji="1" lang="zh-TW" altLang="en-US" sz="800" dirty="0">
                <a:solidFill>
                  <a:prstClr val="black"/>
                </a:solidFill>
              </a:rPr>
              <a:t>健康壽命預測</a:t>
            </a:r>
          </a:p>
        </p:txBody>
      </p:sp>
      <p:sp>
        <p:nvSpPr>
          <p:cNvPr id="132" name="文字方塊 131"/>
          <p:cNvSpPr txBox="1"/>
          <p:nvPr/>
        </p:nvSpPr>
        <p:spPr>
          <a:xfrm>
            <a:off x="4356665" y="520317"/>
            <a:ext cx="494343" cy="323162"/>
          </a:xfrm>
          <a:prstGeom prst="rect">
            <a:avLst/>
          </a:prstGeom>
          <a:solidFill>
            <a:srgbClr val="FFFF00"/>
          </a:solidFill>
          <a:ln>
            <a:solidFill>
              <a:schemeClr val="accent1"/>
            </a:solidFill>
          </a:ln>
        </p:spPr>
        <p:txBody>
          <a:bodyPr wrap="none" lIns="68540" tIns="34289" rIns="68540" bIns="34289" rtlCol="0">
            <a:spAutoFit/>
          </a:bodyPr>
          <a:lstStyle/>
          <a:p>
            <a:pPr algn="ctr" defTabSz="685154"/>
            <a:r>
              <a:rPr lang="en-US" altLang="zh-TW" sz="800" b="1" dirty="0">
                <a:solidFill>
                  <a:srgbClr val="FF0000"/>
                </a:solidFill>
              </a:rPr>
              <a:t>for DE</a:t>
            </a:r>
          </a:p>
          <a:p>
            <a:pPr algn="ctr" defTabSz="685154"/>
            <a:r>
              <a:rPr lang="en-US" altLang="zh-TW" sz="800" b="1" dirty="0">
                <a:solidFill>
                  <a:srgbClr val="FF0000"/>
                </a:solidFill>
              </a:rPr>
              <a:t>(Online)</a:t>
            </a:r>
            <a:endParaRPr lang="zh-TW" altLang="en-US" sz="800" b="1" dirty="0">
              <a:solidFill>
                <a:srgbClr val="FF0000"/>
              </a:solidFill>
            </a:endParaRPr>
          </a:p>
        </p:txBody>
      </p:sp>
      <p:sp>
        <p:nvSpPr>
          <p:cNvPr id="192" name="文字方塊 191"/>
          <p:cNvSpPr txBox="1"/>
          <p:nvPr/>
        </p:nvSpPr>
        <p:spPr>
          <a:xfrm>
            <a:off x="1585443" y="1282119"/>
            <a:ext cx="1122383" cy="219269"/>
          </a:xfrm>
          <a:prstGeom prst="rect">
            <a:avLst/>
          </a:prstGeom>
          <a:noFill/>
        </p:spPr>
        <p:txBody>
          <a:bodyPr wrap="none" lIns="91382" tIns="45691" rIns="91382" bIns="45691" rtlCol="0">
            <a:spAutoFit/>
          </a:bodyPr>
          <a:lstStyle/>
          <a:p>
            <a:pPr algn="ctr" defTabSz="913703"/>
            <a:r>
              <a:rPr lang="en-US" altLang="zh-TW" sz="800" dirty="0">
                <a:solidFill>
                  <a:prstClr val="black"/>
                </a:solidFill>
              </a:rPr>
              <a:t>Monitor &amp; Dashboard</a:t>
            </a:r>
            <a:endParaRPr lang="zh-TW" altLang="en-US" sz="800" dirty="0">
              <a:solidFill>
                <a:prstClr val="black"/>
              </a:solidFill>
            </a:endParaRPr>
          </a:p>
        </p:txBody>
      </p:sp>
      <p:cxnSp>
        <p:nvCxnSpPr>
          <p:cNvPr id="199" name="肘形接點 198"/>
          <p:cNvCxnSpPr/>
          <p:nvPr/>
        </p:nvCxnSpPr>
        <p:spPr>
          <a:xfrm>
            <a:off x="76506" y="143332"/>
            <a:ext cx="480581" cy="1"/>
          </a:xfrm>
          <a:prstGeom prst="bentConnector3">
            <a:avLst>
              <a:gd name="adj1" fmla="val 50000"/>
            </a:avLst>
          </a:prstGeom>
          <a:ln>
            <a:solidFill>
              <a:srgbClr val="FF0000"/>
            </a:solidFill>
            <a:prstDash val="solid"/>
            <a:tailEnd type="arrow"/>
          </a:ln>
        </p:spPr>
        <p:style>
          <a:lnRef idx="2">
            <a:schemeClr val="accent1"/>
          </a:lnRef>
          <a:fillRef idx="0">
            <a:schemeClr val="accent1"/>
          </a:fillRef>
          <a:effectRef idx="1">
            <a:schemeClr val="accent1"/>
          </a:effectRef>
          <a:fontRef idx="minor">
            <a:schemeClr val="tx1"/>
          </a:fontRef>
        </p:style>
      </p:cxnSp>
      <p:cxnSp>
        <p:nvCxnSpPr>
          <p:cNvPr id="202" name="肘形接點 201"/>
          <p:cNvCxnSpPr/>
          <p:nvPr/>
        </p:nvCxnSpPr>
        <p:spPr>
          <a:xfrm>
            <a:off x="76506" y="382659"/>
            <a:ext cx="480581" cy="1"/>
          </a:xfrm>
          <a:prstGeom prst="bent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sp>
        <p:nvSpPr>
          <p:cNvPr id="303" name="文字方塊 302"/>
          <p:cNvSpPr txBox="1"/>
          <p:nvPr/>
        </p:nvSpPr>
        <p:spPr>
          <a:xfrm>
            <a:off x="528798" y="278785"/>
            <a:ext cx="619400" cy="207749"/>
          </a:xfrm>
          <a:prstGeom prst="rect">
            <a:avLst/>
          </a:prstGeom>
          <a:noFill/>
        </p:spPr>
        <p:txBody>
          <a:bodyPr wrap="none" lIns="68552" tIns="34289" rIns="68552" bIns="34289" rtlCol="0">
            <a:spAutoFit/>
          </a:bodyPr>
          <a:lstStyle/>
          <a:p>
            <a:pPr defTabSz="685171"/>
            <a:r>
              <a:rPr lang="en-US" altLang="zh-TW" sz="900" b="1" dirty="0">
                <a:solidFill>
                  <a:prstClr val="black"/>
                </a:solidFill>
              </a:rPr>
              <a:t>Data Flow</a:t>
            </a:r>
            <a:endParaRPr lang="zh-TW" altLang="en-US" sz="900" b="1" dirty="0">
              <a:solidFill>
                <a:prstClr val="black"/>
              </a:solidFill>
            </a:endParaRPr>
          </a:p>
        </p:txBody>
      </p:sp>
      <p:sp>
        <p:nvSpPr>
          <p:cNvPr id="218" name="文字方塊 217"/>
          <p:cNvSpPr txBox="1"/>
          <p:nvPr/>
        </p:nvSpPr>
        <p:spPr>
          <a:xfrm>
            <a:off x="528816" y="46490"/>
            <a:ext cx="708127" cy="207749"/>
          </a:xfrm>
          <a:prstGeom prst="rect">
            <a:avLst/>
          </a:prstGeom>
          <a:noFill/>
        </p:spPr>
        <p:txBody>
          <a:bodyPr wrap="none" lIns="68552" tIns="34289" rIns="68552" bIns="34289" rtlCol="0">
            <a:spAutoFit/>
          </a:bodyPr>
          <a:lstStyle/>
          <a:p>
            <a:pPr defTabSz="685171"/>
            <a:r>
              <a:rPr lang="en-US" altLang="zh-TW" sz="900" b="1" dirty="0">
                <a:solidFill>
                  <a:prstClr val="black"/>
                </a:solidFill>
              </a:rPr>
              <a:t>Model Flow</a:t>
            </a:r>
            <a:endParaRPr lang="zh-TW" altLang="en-US" sz="900" b="1" dirty="0">
              <a:solidFill>
                <a:prstClr val="black"/>
              </a:solidFill>
            </a:endParaRPr>
          </a:p>
        </p:txBody>
      </p:sp>
      <p:cxnSp>
        <p:nvCxnSpPr>
          <p:cNvPr id="306" name="直線接點 305"/>
          <p:cNvCxnSpPr/>
          <p:nvPr/>
        </p:nvCxnSpPr>
        <p:spPr>
          <a:xfrm>
            <a:off x="1319881" y="146860"/>
            <a:ext cx="54914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1" name="直線接點 220"/>
          <p:cNvCxnSpPr/>
          <p:nvPr/>
        </p:nvCxnSpPr>
        <p:spPr>
          <a:xfrm>
            <a:off x="1319883" y="379158"/>
            <a:ext cx="274570" cy="3497"/>
          </a:xfrm>
          <a:prstGeom prst="line">
            <a:avLst/>
          </a:prstGeom>
          <a:ln>
            <a:solidFill>
              <a:schemeClr val="tx1"/>
            </a:solidFill>
            <a:prstDash val="dash"/>
          </a:ln>
        </p:spPr>
        <p:style>
          <a:lnRef idx="2">
            <a:schemeClr val="accent1"/>
          </a:lnRef>
          <a:fillRef idx="0">
            <a:schemeClr val="accent1"/>
          </a:fillRef>
          <a:effectRef idx="1">
            <a:schemeClr val="accent1"/>
          </a:effectRef>
          <a:fontRef idx="minor">
            <a:schemeClr val="tx1"/>
          </a:fontRef>
        </p:style>
      </p:cxnSp>
      <p:sp>
        <p:nvSpPr>
          <p:cNvPr id="222" name="文字方塊 221"/>
          <p:cNvSpPr txBox="1"/>
          <p:nvPr/>
        </p:nvSpPr>
        <p:spPr>
          <a:xfrm>
            <a:off x="1885222" y="42997"/>
            <a:ext cx="764840" cy="207746"/>
          </a:xfrm>
          <a:prstGeom prst="rect">
            <a:avLst/>
          </a:prstGeom>
          <a:noFill/>
        </p:spPr>
        <p:txBody>
          <a:bodyPr wrap="none" lIns="68552" tIns="34289" rIns="68552" bIns="34289" rtlCol="0">
            <a:spAutoFit/>
          </a:bodyPr>
          <a:lstStyle/>
          <a:p>
            <a:pPr defTabSz="685171"/>
            <a:r>
              <a:rPr lang="zh-TW" altLang="en-US" sz="900" b="1" dirty="0">
                <a:solidFill>
                  <a:prstClr val="black"/>
                </a:solidFill>
              </a:rPr>
              <a:t>已完成</a:t>
            </a:r>
            <a:r>
              <a:rPr lang="en-US" altLang="zh-TW" sz="900" b="1" dirty="0">
                <a:solidFill>
                  <a:prstClr val="black"/>
                </a:solidFill>
              </a:rPr>
              <a:t>/</a:t>
            </a:r>
            <a:r>
              <a:rPr lang="zh-TW" altLang="en-US" sz="900" b="1" dirty="0">
                <a:solidFill>
                  <a:prstClr val="black"/>
                </a:solidFill>
              </a:rPr>
              <a:t>自動</a:t>
            </a:r>
          </a:p>
        </p:txBody>
      </p:sp>
      <p:sp>
        <p:nvSpPr>
          <p:cNvPr id="223" name="文字方塊 222"/>
          <p:cNvSpPr txBox="1"/>
          <p:nvPr/>
        </p:nvSpPr>
        <p:spPr>
          <a:xfrm>
            <a:off x="1887784" y="268426"/>
            <a:ext cx="764840" cy="207746"/>
          </a:xfrm>
          <a:prstGeom prst="rect">
            <a:avLst/>
          </a:prstGeom>
          <a:noFill/>
        </p:spPr>
        <p:txBody>
          <a:bodyPr wrap="none" lIns="68552" tIns="34289" rIns="68552" bIns="34289" rtlCol="0">
            <a:spAutoFit/>
          </a:bodyPr>
          <a:lstStyle/>
          <a:p>
            <a:pPr defTabSz="685171"/>
            <a:r>
              <a:rPr lang="zh-TW" altLang="en-US" sz="900" b="1" dirty="0">
                <a:solidFill>
                  <a:prstClr val="black"/>
                </a:solidFill>
              </a:rPr>
              <a:t>開發中</a:t>
            </a:r>
            <a:r>
              <a:rPr lang="en-US" altLang="zh-TW" sz="900" b="1" dirty="0">
                <a:solidFill>
                  <a:prstClr val="black"/>
                </a:solidFill>
              </a:rPr>
              <a:t>/</a:t>
            </a:r>
            <a:r>
              <a:rPr lang="zh-TW" altLang="en-US" sz="900" b="1" dirty="0">
                <a:solidFill>
                  <a:prstClr val="black"/>
                </a:solidFill>
              </a:rPr>
              <a:t>手動</a:t>
            </a:r>
          </a:p>
        </p:txBody>
      </p:sp>
      <p:cxnSp>
        <p:nvCxnSpPr>
          <p:cNvPr id="150" name="肘形接點 149"/>
          <p:cNvCxnSpPr>
            <a:stCxn id="128" idx="1"/>
            <a:endCxn id="127" idx="3"/>
          </p:cNvCxnSpPr>
          <p:nvPr/>
        </p:nvCxnSpPr>
        <p:spPr>
          <a:xfrm rot="10800000">
            <a:off x="6552015" y="822222"/>
            <a:ext cx="539285" cy="1"/>
          </a:xfrm>
          <a:prstGeom prst="bentConnector3">
            <a:avLst>
              <a:gd name="adj1" fmla="val 50000"/>
            </a:avLst>
          </a:prstGeom>
          <a:ln>
            <a:prstDash val="dash"/>
            <a:tailEnd type="arrow"/>
          </a:ln>
        </p:spPr>
        <p:style>
          <a:lnRef idx="2">
            <a:schemeClr val="accent1"/>
          </a:lnRef>
          <a:fillRef idx="0">
            <a:schemeClr val="accent1"/>
          </a:fillRef>
          <a:effectRef idx="1">
            <a:schemeClr val="accent1"/>
          </a:effectRef>
          <a:fontRef idx="minor">
            <a:schemeClr val="tx1"/>
          </a:fontRef>
        </p:style>
      </p:cxnSp>
      <p:sp>
        <p:nvSpPr>
          <p:cNvPr id="157" name="文字方塊 156"/>
          <p:cNvSpPr txBox="1"/>
          <p:nvPr/>
        </p:nvSpPr>
        <p:spPr>
          <a:xfrm>
            <a:off x="6737919" y="527783"/>
            <a:ext cx="385390" cy="346221"/>
          </a:xfrm>
          <a:prstGeom prst="rect">
            <a:avLst/>
          </a:prstGeom>
          <a:noFill/>
        </p:spPr>
        <p:txBody>
          <a:bodyPr wrap="none" lIns="91382" tIns="45691" rIns="91382" bIns="45691" rtlCol="0">
            <a:spAutoFit/>
          </a:bodyPr>
          <a:lstStyle/>
          <a:p>
            <a:pPr algn="ctr" defTabSz="913703"/>
            <a:r>
              <a:rPr lang="en-US" altLang="zh-TW" sz="800" dirty="0">
                <a:solidFill>
                  <a:prstClr val="black"/>
                </a:solidFill>
              </a:rPr>
              <a:t>Data</a:t>
            </a:r>
          </a:p>
          <a:p>
            <a:pPr algn="ctr" defTabSz="913703"/>
            <a:r>
              <a:rPr lang="en-US" altLang="zh-TW" sz="800" dirty="0">
                <a:solidFill>
                  <a:prstClr val="black"/>
                </a:solidFill>
              </a:rPr>
              <a:t>OK</a:t>
            </a:r>
            <a:endParaRPr lang="zh-TW" altLang="en-US" sz="800" dirty="0">
              <a:solidFill>
                <a:prstClr val="black"/>
              </a:solidFill>
            </a:endParaRPr>
          </a:p>
        </p:txBody>
      </p:sp>
      <p:sp>
        <p:nvSpPr>
          <p:cNvPr id="164" name="文字方塊 163"/>
          <p:cNvSpPr txBox="1"/>
          <p:nvPr/>
        </p:nvSpPr>
        <p:spPr>
          <a:xfrm>
            <a:off x="8074618" y="4077913"/>
            <a:ext cx="658400" cy="217079"/>
          </a:xfrm>
          <a:prstGeom prst="roundRect">
            <a:avLst/>
          </a:prstGeom>
          <a:solidFill>
            <a:schemeClr val="tx2">
              <a:lumMod val="20000"/>
              <a:lumOff val="80000"/>
            </a:schemeClr>
          </a:solidFill>
          <a:ln>
            <a:solidFill>
              <a:schemeClr val="tx1"/>
            </a:solidFill>
          </a:ln>
        </p:spPr>
        <p:txBody>
          <a:bodyPr wrap="none" lIns="68540" tIns="34289" rIns="68540" bIns="34289" rtlCol="0">
            <a:spAutoFit/>
          </a:bodyPr>
          <a:lstStyle/>
          <a:p>
            <a:pPr defTabSz="685154"/>
            <a:r>
              <a:rPr lang="zh-TW" altLang="en-US" sz="800" dirty="0">
                <a:solidFill>
                  <a:prstClr val="black"/>
                </a:solidFill>
              </a:rPr>
              <a:t>震動</a:t>
            </a:r>
            <a:r>
              <a:rPr lang="en-US" altLang="zh-TW" sz="800" dirty="0">
                <a:solidFill>
                  <a:prstClr val="black"/>
                </a:solidFill>
              </a:rPr>
              <a:t>Sensor</a:t>
            </a:r>
            <a:endParaRPr lang="zh-TW" altLang="en-US" sz="800" dirty="0">
              <a:solidFill>
                <a:prstClr val="black"/>
              </a:solidFill>
            </a:endParaRPr>
          </a:p>
        </p:txBody>
      </p:sp>
      <p:sp>
        <p:nvSpPr>
          <p:cNvPr id="181" name="圆角矩形 253"/>
          <p:cNvSpPr/>
          <p:nvPr/>
        </p:nvSpPr>
        <p:spPr>
          <a:xfrm>
            <a:off x="8099056" y="3810416"/>
            <a:ext cx="609524" cy="214313"/>
          </a:xfrm>
          <a:prstGeom prst="roundRect">
            <a:avLst/>
          </a:prstGeom>
          <a:ln>
            <a:solidFill>
              <a:schemeClr val="tx1"/>
            </a:solidFill>
          </a:ln>
        </p:spPr>
        <p:style>
          <a:lnRef idx="1">
            <a:schemeClr val="dk1"/>
          </a:lnRef>
          <a:fillRef idx="2">
            <a:schemeClr val="dk1"/>
          </a:fillRef>
          <a:effectRef idx="1">
            <a:schemeClr val="dk1"/>
          </a:effectRef>
          <a:fontRef idx="minor">
            <a:schemeClr val="dk1"/>
          </a:fontRef>
        </p:style>
        <p:txBody>
          <a:bodyPr lIns="68540" tIns="34289" rIns="68540" bIns="34289" anchor="ctr"/>
          <a:lstStyle/>
          <a:p>
            <a:pPr algn="ctr" defTabSz="342659" fontAlgn="base">
              <a:spcBef>
                <a:spcPct val="0"/>
              </a:spcBef>
              <a:spcAft>
                <a:spcPct val="0"/>
              </a:spcAft>
            </a:pPr>
            <a:r>
              <a:rPr kumimoji="1" lang="zh-TW" altLang="en-US" sz="800" dirty="0">
                <a:solidFill>
                  <a:srgbClr val="000000"/>
                </a:solidFill>
                <a:latin typeface="微軟正黑體" pitchFamily="34" charset="-120"/>
                <a:ea typeface="微軟正黑體" pitchFamily="34" charset="-120"/>
              </a:rPr>
              <a:t>易福門</a:t>
            </a:r>
            <a:endParaRPr kumimoji="1" lang="en-US" altLang="zh-TW" sz="800" dirty="0">
              <a:solidFill>
                <a:srgbClr val="000000"/>
              </a:solidFill>
              <a:latin typeface="微軟正黑體" pitchFamily="34" charset="-120"/>
              <a:ea typeface="微軟正黑體" pitchFamily="34" charset="-120"/>
            </a:endParaRPr>
          </a:p>
          <a:p>
            <a:pPr algn="ctr" defTabSz="342659" fontAlgn="base">
              <a:spcBef>
                <a:spcPct val="0"/>
              </a:spcBef>
              <a:spcAft>
                <a:spcPct val="0"/>
              </a:spcAft>
            </a:pPr>
            <a:r>
              <a:rPr kumimoji="1" lang="zh-TW" altLang="en-US" sz="800" dirty="0">
                <a:solidFill>
                  <a:srgbClr val="000000"/>
                </a:solidFill>
                <a:latin typeface="微軟正黑體" pitchFamily="34" charset="-120"/>
                <a:ea typeface="微軟正黑體" pitchFamily="34" charset="-120"/>
              </a:rPr>
              <a:t>控制</a:t>
            </a:r>
            <a:r>
              <a:rPr kumimoji="1" lang="en-US" altLang="zh-TW" sz="800" dirty="0">
                <a:solidFill>
                  <a:srgbClr val="000000"/>
                </a:solidFill>
                <a:latin typeface="微軟正黑體" pitchFamily="34" charset="-120"/>
                <a:ea typeface="微軟正黑體" pitchFamily="34" charset="-120"/>
              </a:rPr>
              <a:t>PC</a:t>
            </a:r>
          </a:p>
        </p:txBody>
      </p:sp>
      <p:cxnSp>
        <p:nvCxnSpPr>
          <p:cNvPr id="185" name="肘形接點 184"/>
          <p:cNvCxnSpPr>
            <a:stCxn id="181" idx="0"/>
            <a:endCxn id="180" idx="3"/>
          </p:cNvCxnSpPr>
          <p:nvPr/>
        </p:nvCxnSpPr>
        <p:spPr>
          <a:xfrm rot="16200000" flipV="1">
            <a:off x="5872302" y="1278894"/>
            <a:ext cx="880138" cy="4182893"/>
          </a:xfrm>
          <a:prstGeom prst="bentConnector2">
            <a:avLst/>
          </a:prstGeom>
          <a:ln>
            <a:prstDash val="dash"/>
            <a:tailEnd type="arrow"/>
          </a:ln>
        </p:spPr>
        <p:style>
          <a:lnRef idx="2">
            <a:schemeClr val="accent1"/>
          </a:lnRef>
          <a:fillRef idx="0">
            <a:schemeClr val="accent1"/>
          </a:fillRef>
          <a:effectRef idx="1">
            <a:schemeClr val="accent1"/>
          </a:effectRef>
          <a:fontRef idx="minor">
            <a:schemeClr val="tx1"/>
          </a:fontRef>
        </p:style>
      </p:cxnSp>
      <p:cxnSp>
        <p:nvCxnSpPr>
          <p:cNvPr id="215" name="肘形接點 214"/>
          <p:cNvCxnSpPr>
            <a:stCxn id="16387" idx="3"/>
            <a:endCxn id="118" idx="2"/>
          </p:cNvCxnSpPr>
          <p:nvPr/>
        </p:nvCxnSpPr>
        <p:spPr>
          <a:xfrm flipV="1">
            <a:off x="3590862" y="4293351"/>
            <a:ext cx="2141802" cy="82972"/>
          </a:xfrm>
          <a:prstGeom prst="bentConnector2">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16" name="肘形接點 215"/>
          <p:cNvCxnSpPr>
            <a:stCxn id="16387" idx="3"/>
            <a:endCxn id="164" idx="2"/>
          </p:cNvCxnSpPr>
          <p:nvPr/>
        </p:nvCxnSpPr>
        <p:spPr>
          <a:xfrm flipV="1">
            <a:off x="3590862" y="4294985"/>
            <a:ext cx="4812956" cy="81339"/>
          </a:xfrm>
          <a:prstGeom prst="bentConnector2">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17" name="肘形接點 216"/>
          <p:cNvCxnSpPr>
            <a:stCxn id="16387" idx="3"/>
            <a:endCxn id="193" idx="2"/>
          </p:cNvCxnSpPr>
          <p:nvPr/>
        </p:nvCxnSpPr>
        <p:spPr>
          <a:xfrm flipV="1">
            <a:off x="3590862" y="4293351"/>
            <a:ext cx="3607306" cy="82972"/>
          </a:xfrm>
          <a:prstGeom prst="bentConnector2">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19" name="肘形接點 218"/>
          <p:cNvCxnSpPr>
            <a:stCxn id="16387" idx="3"/>
            <a:endCxn id="139" idx="2"/>
          </p:cNvCxnSpPr>
          <p:nvPr/>
        </p:nvCxnSpPr>
        <p:spPr>
          <a:xfrm flipV="1">
            <a:off x="3590863" y="4293608"/>
            <a:ext cx="721340" cy="82723"/>
          </a:xfrm>
          <a:prstGeom prst="bentConnector2">
            <a:avLst/>
          </a:prstGeom>
          <a:ln>
            <a:tailEnd type="arrow"/>
          </a:ln>
        </p:spPr>
        <p:style>
          <a:lnRef idx="2">
            <a:schemeClr val="accent1"/>
          </a:lnRef>
          <a:fillRef idx="0">
            <a:schemeClr val="accent1"/>
          </a:fillRef>
          <a:effectRef idx="1">
            <a:schemeClr val="accent1"/>
          </a:effectRef>
          <a:fontRef idx="minor">
            <a:schemeClr val="tx1"/>
          </a:fontRef>
        </p:style>
      </p:cxnSp>
      <p:sp>
        <p:nvSpPr>
          <p:cNvPr id="278" name="文字方塊 277"/>
          <p:cNvSpPr txBox="1"/>
          <p:nvPr/>
        </p:nvSpPr>
        <p:spPr>
          <a:xfrm>
            <a:off x="5114751" y="4407965"/>
            <a:ext cx="1196482" cy="577081"/>
          </a:xfrm>
          <a:prstGeom prst="rect">
            <a:avLst/>
          </a:prstGeom>
          <a:noFill/>
        </p:spPr>
        <p:txBody>
          <a:bodyPr wrap="none" lIns="68568" tIns="34289" rIns="68568" bIns="34289" rtlCol="0">
            <a:spAutoFit/>
          </a:bodyPr>
          <a:lstStyle/>
          <a:p>
            <a:pPr defTabSz="685035"/>
            <a:r>
              <a:rPr lang="zh-TW" altLang="en-US" sz="800" dirty="0">
                <a:solidFill>
                  <a:prstClr val="black"/>
                </a:solidFill>
                <a:latin typeface="微軟正黑體" pitchFamily="34" charset="-120"/>
                <a:ea typeface="微軟正黑體" pitchFamily="34" charset="-120"/>
                <a:cs typeface="Arial" pitchFamily="34" charset="0"/>
              </a:rPr>
              <a:t>型號：</a:t>
            </a:r>
            <a:r>
              <a:rPr lang="zh-CN" altLang="en-US" sz="800" dirty="0">
                <a:solidFill>
                  <a:prstClr val="black"/>
                </a:solidFill>
                <a:latin typeface="微軟正黑體" pitchFamily="34" charset="-120"/>
                <a:ea typeface="微軟正黑體" pitchFamily="34" charset="-120"/>
                <a:cs typeface="Arial" pitchFamily="34" charset="0"/>
              </a:rPr>
              <a:t>騰輝穿孔式</a:t>
            </a:r>
            <a:endParaRPr lang="en-US" altLang="zh-CN" sz="800" dirty="0">
              <a:solidFill>
                <a:prstClr val="black"/>
              </a:solidFill>
              <a:latin typeface="微軟正黑體" pitchFamily="34" charset="-120"/>
              <a:ea typeface="微軟正黑體" pitchFamily="34" charset="-120"/>
              <a:cs typeface="Arial" pitchFamily="34" charset="0"/>
            </a:endParaRPr>
          </a:p>
          <a:p>
            <a:pPr defTabSz="685035"/>
            <a:r>
              <a:rPr lang="en-US" altLang="zh-CN" sz="800" dirty="0">
                <a:solidFill>
                  <a:prstClr val="black"/>
                </a:solidFill>
                <a:latin typeface="微軟正黑體" pitchFamily="34" charset="-120"/>
                <a:ea typeface="微軟正黑體" pitchFamily="34" charset="-120"/>
                <a:cs typeface="Arial" pitchFamily="34" charset="0"/>
              </a:rPr>
              <a:t>            </a:t>
            </a:r>
            <a:r>
              <a:rPr lang="zh-CN" altLang="en-US" sz="800" dirty="0">
                <a:solidFill>
                  <a:prstClr val="black"/>
                </a:solidFill>
                <a:latin typeface="微軟正黑體" pitchFamily="34" charset="-120"/>
                <a:ea typeface="微軟正黑體" pitchFamily="34" charset="-120"/>
                <a:cs typeface="Arial" pitchFamily="34" charset="0"/>
              </a:rPr>
              <a:t>交流電流變送器</a:t>
            </a:r>
            <a:endParaRPr lang="en-US" altLang="zh-CN" sz="800" dirty="0">
              <a:solidFill>
                <a:prstClr val="black"/>
              </a:solidFill>
              <a:latin typeface="微軟正黑體" pitchFamily="34" charset="-120"/>
              <a:ea typeface="微軟正黑體" pitchFamily="34" charset="-120"/>
              <a:cs typeface="Arial" pitchFamily="34" charset="0"/>
            </a:endParaRPr>
          </a:p>
          <a:p>
            <a:pPr defTabSz="685035"/>
            <a:r>
              <a:rPr lang="zh-TW" altLang="en-US" sz="800" dirty="0">
                <a:solidFill>
                  <a:prstClr val="black"/>
                </a:solidFill>
                <a:latin typeface="微軟正黑體" pitchFamily="34" charset="-120"/>
                <a:ea typeface="微軟正黑體" pitchFamily="34" charset="-120"/>
                <a:cs typeface="Arial" pitchFamily="34" charset="0"/>
              </a:rPr>
              <a:t>精度：</a:t>
            </a:r>
            <a:r>
              <a:rPr lang="en-US" altLang="zh-TW" sz="800" dirty="0">
                <a:solidFill>
                  <a:prstClr val="black"/>
                </a:solidFill>
                <a:latin typeface="微軟正黑體" pitchFamily="34" charset="-120"/>
                <a:ea typeface="微軟正黑體" pitchFamily="34" charset="-120"/>
                <a:cs typeface="Arial" pitchFamily="34" charset="0"/>
              </a:rPr>
              <a:t>0.01A</a:t>
            </a:r>
          </a:p>
          <a:p>
            <a:pPr defTabSz="685035"/>
            <a:r>
              <a:rPr lang="zh-TW" altLang="en-US" sz="800" dirty="0">
                <a:solidFill>
                  <a:prstClr val="black"/>
                </a:solidFill>
                <a:latin typeface="微軟正黑體" pitchFamily="34" charset="-120"/>
                <a:ea typeface="微軟正黑體" pitchFamily="34" charset="-120"/>
                <a:cs typeface="Arial" pitchFamily="34" charset="0"/>
              </a:rPr>
              <a:t>頻度：</a:t>
            </a:r>
            <a:r>
              <a:rPr lang="en-US" altLang="zh-TW" sz="800" dirty="0">
                <a:solidFill>
                  <a:prstClr val="black"/>
                </a:solidFill>
                <a:latin typeface="微軟正黑體" pitchFamily="34" charset="-120"/>
                <a:ea typeface="微軟正黑體" pitchFamily="34" charset="-120"/>
                <a:cs typeface="Arial" pitchFamily="34" charset="0"/>
              </a:rPr>
              <a:t>0.2Hz</a:t>
            </a:r>
            <a:endParaRPr lang="zh-TW" altLang="en-US" sz="800" dirty="0">
              <a:solidFill>
                <a:prstClr val="black"/>
              </a:solidFill>
              <a:latin typeface="微軟正黑體" pitchFamily="34" charset="-120"/>
              <a:ea typeface="微軟正黑體" pitchFamily="34" charset="-120"/>
              <a:cs typeface="Arial" pitchFamily="34" charset="0"/>
            </a:endParaRPr>
          </a:p>
        </p:txBody>
      </p:sp>
      <p:sp>
        <p:nvSpPr>
          <p:cNvPr id="279" name="文字方塊 278"/>
          <p:cNvSpPr txBox="1"/>
          <p:nvPr/>
        </p:nvSpPr>
        <p:spPr>
          <a:xfrm>
            <a:off x="3731349" y="4407956"/>
            <a:ext cx="1225336" cy="450123"/>
          </a:xfrm>
          <a:prstGeom prst="rect">
            <a:avLst/>
          </a:prstGeom>
          <a:noFill/>
        </p:spPr>
        <p:txBody>
          <a:bodyPr wrap="none" lIns="68568" tIns="34289" rIns="68568" bIns="34289" rtlCol="0">
            <a:spAutoFit/>
          </a:bodyPr>
          <a:lstStyle/>
          <a:p>
            <a:pPr defTabSz="685035"/>
            <a:r>
              <a:rPr lang="zh-TW" altLang="en-US" sz="800" dirty="0">
                <a:solidFill>
                  <a:prstClr val="black"/>
                </a:solidFill>
                <a:latin typeface="微軟正黑體" pitchFamily="34" charset="-120"/>
                <a:ea typeface="微軟正黑體" pitchFamily="34" charset="-120"/>
                <a:cs typeface="Arial" pitchFamily="34" charset="0"/>
              </a:rPr>
              <a:t>型號：</a:t>
            </a:r>
            <a:r>
              <a:rPr lang="zh-CN" altLang="en-US" sz="800" dirty="0">
                <a:solidFill>
                  <a:prstClr val="black"/>
                </a:solidFill>
                <a:latin typeface="微軟正黑體" pitchFamily="34" charset="-120"/>
                <a:ea typeface="微軟正黑體" pitchFamily="34" charset="-120"/>
                <a:cs typeface="Arial" pitchFamily="34" charset="0"/>
              </a:rPr>
              <a:t>基恩士</a:t>
            </a:r>
            <a:r>
              <a:rPr lang="en-US" altLang="zh-CN" sz="800" dirty="0">
                <a:solidFill>
                  <a:prstClr val="black"/>
                </a:solidFill>
                <a:latin typeface="微軟正黑體" pitchFamily="34" charset="-120"/>
                <a:ea typeface="微軟正黑體" pitchFamily="34" charset="-120"/>
                <a:cs typeface="Arial" pitchFamily="34" charset="0"/>
              </a:rPr>
              <a:t>GT2-71N</a:t>
            </a:r>
            <a:endParaRPr lang="zh-TW" altLang="en-US" sz="800" dirty="0">
              <a:solidFill>
                <a:prstClr val="black"/>
              </a:solidFill>
              <a:latin typeface="微軟正黑體" pitchFamily="34" charset="-120"/>
              <a:ea typeface="微軟正黑體" pitchFamily="34" charset="-120"/>
              <a:cs typeface="Arial" pitchFamily="34" charset="0"/>
            </a:endParaRPr>
          </a:p>
          <a:p>
            <a:pPr defTabSz="685035"/>
            <a:r>
              <a:rPr lang="zh-TW" altLang="en-US" sz="800" dirty="0">
                <a:solidFill>
                  <a:prstClr val="black"/>
                </a:solidFill>
                <a:latin typeface="微軟正黑體" pitchFamily="34" charset="-120"/>
                <a:ea typeface="微軟正黑體" pitchFamily="34" charset="-120"/>
                <a:cs typeface="Arial" pitchFamily="34" charset="0"/>
              </a:rPr>
              <a:t>精度：</a:t>
            </a:r>
            <a:r>
              <a:rPr lang="en-US" altLang="zh-TW" sz="800" dirty="0">
                <a:solidFill>
                  <a:prstClr val="black"/>
                </a:solidFill>
                <a:latin typeface="微軟正黑體" pitchFamily="34" charset="-120"/>
                <a:ea typeface="微軟正黑體" pitchFamily="34" charset="-120"/>
                <a:cs typeface="Arial" pitchFamily="34" charset="0"/>
              </a:rPr>
              <a:t>0.001mm</a:t>
            </a:r>
          </a:p>
          <a:p>
            <a:pPr defTabSz="685035"/>
            <a:r>
              <a:rPr lang="zh-TW" altLang="en-US" sz="800" dirty="0">
                <a:solidFill>
                  <a:prstClr val="black"/>
                </a:solidFill>
                <a:latin typeface="微軟正黑體" pitchFamily="34" charset="-120"/>
                <a:ea typeface="微軟正黑體" pitchFamily="34" charset="-120"/>
                <a:cs typeface="Arial" pitchFamily="34" charset="0"/>
              </a:rPr>
              <a:t>頻度：</a:t>
            </a:r>
            <a:r>
              <a:rPr lang="en-US" altLang="zh-TW" sz="800" dirty="0">
                <a:solidFill>
                  <a:prstClr val="black"/>
                </a:solidFill>
                <a:latin typeface="微軟正黑體" pitchFamily="34" charset="-120"/>
                <a:ea typeface="微軟正黑體" pitchFamily="34" charset="-120"/>
                <a:cs typeface="Arial" pitchFamily="34" charset="0"/>
              </a:rPr>
              <a:t>0.2Hz</a:t>
            </a:r>
            <a:endParaRPr lang="zh-TW" altLang="en-US" sz="800" dirty="0">
              <a:solidFill>
                <a:prstClr val="black"/>
              </a:solidFill>
              <a:latin typeface="微軟正黑體" pitchFamily="34" charset="-120"/>
              <a:ea typeface="微軟正黑體" pitchFamily="34" charset="-120"/>
              <a:cs typeface="Arial" pitchFamily="34" charset="0"/>
            </a:endParaRPr>
          </a:p>
        </p:txBody>
      </p:sp>
      <p:sp>
        <p:nvSpPr>
          <p:cNvPr id="280" name="文字方塊 279"/>
          <p:cNvSpPr txBox="1"/>
          <p:nvPr/>
        </p:nvSpPr>
        <p:spPr>
          <a:xfrm>
            <a:off x="6580667" y="4407965"/>
            <a:ext cx="1106313" cy="704039"/>
          </a:xfrm>
          <a:prstGeom prst="rect">
            <a:avLst/>
          </a:prstGeom>
          <a:noFill/>
        </p:spPr>
        <p:txBody>
          <a:bodyPr wrap="none" lIns="68568" tIns="34289" rIns="68568" bIns="34289" rtlCol="0">
            <a:spAutoFit/>
          </a:bodyPr>
          <a:lstStyle/>
          <a:p>
            <a:pPr defTabSz="685035"/>
            <a:r>
              <a:rPr lang="zh-TW" altLang="en-US" sz="800" dirty="0">
                <a:solidFill>
                  <a:prstClr val="black"/>
                </a:solidFill>
                <a:latin typeface="微軟正黑體" pitchFamily="34" charset="-120"/>
                <a:ea typeface="微軟正黑體" pitchFamily="34" charset="-120"/>
                <a:cs typeface="Arial" pitchFamily="34" charset="0"/>
              </a:rPr>
              <a:t>型號：</a:t>
            </a:r>
            <a:r>
              <a:rPr lang="en-US" altLang="zh-TW" sz="800" dirty="0">
                <a:solidFill>
                  <a:prstClr val="black"/>
                </a:solidFill>
                <a:latin typeface="Arial" pitchFamily="34" charset="0"/>
                <a:ea typeface="標楷體" pitchFamily="65" charset="-120"/>
                <a:cs typeface="Arial" pitchFamily="34" charset="0"/>
              </a:rPr>
              <a:t>G</a:t>
            </a:r>
            <a:r>
              <a:rPr lang="en-US" altLang="zh-CN" sz="800" dirty="0">
                <a:solidFill>
                  <a:prstClr val="black"/>
                </a:solidFill>
                <a:latin typeface="Arial" pitchFamily="34" charset="0"/>
                <a:ea typeface="標楷體" pitchFamily="65" charset="-120"/>
                <a:cs typeface="Arial" pitchFamily="34" charset="0"/>
              </a:rPr>
              <a:t>rove 3AXIS</a:t>
            </a:r>
          </a:p>
          <a:p>
            <a:pPr defTabSz="685035"/>
            <a:r>
              <a:rPr lang="en-US" altLang="zh-CN" sz="800" dirty="0">
                <a:solidFill>
                  <a:prstClr val="black"/>
                </a:solidFill>
                <a:latin typeface="Arial" pitchFamily="34" charset="0"/>
                <a:ea typeface="標楷體" pitchFamily="65" charset="-120"/>
                <a:cs typeface="Arial" pitchFamily="34" charset="0"/>
              </a:rPr>
              <a:t>           DIGITAL</a:t>
            </a:r>
          </a:p>
          <a:p>
            <a:pPr defTabSz="685035"/>
            <a:r>
              <a:rPr lang="en-US" altLang="zh-CN" sz="800" dirty="0">
                <a:solidFill>
                  <a:prstClr val="black"/>
                </a:solidFill>
                <a:latin typeface="Arial" pitchFamily="34" charset="0"/>
                <a:ea typeface="標楷體" pitchFamily="65" charset="-120"/>
                <a:cs typeface="Arial" pitchFamily="34" charset="0"/>
              </a:rPr>
              <a:t>           MPU-92/65</a:t>
            </a:r>
            <a:endParaRPr lang="zh-TW" altLang="en-US" sz="800" dirty="0">
              <a:solidFill>
                <a:prstClr val="black"/>
              </a:solidFill>
              <a:latin typeface="Arial" pitchFamily="34" charset="0"/>
              <a:ea typeface="標楷體" pitchFamily="65" charset="-120"/>
              <a:cs typeface="Arial" pitchFamily="34" charset="0"/>
            </a:endParaRPr>
          </a:p>
          <a:p>
            <a:pPr defTabSz="685035"/>
            <a:r>
              <a:rPr lang="zh-TW" altLang="en-US" sz="800" dirty="0">
                <a:solidFill>
                  <a:prstClr val="black"/>
                </a:solidFill>
                <a:latin typeface="微軟正黑體" pitchFamily="34" charset="-120"/>
                <a:ea typeface="微軟正黑體" pitchFamily="34" charset="-120"/>
                <a:cs typeface="Arial" pitchFamily="34" charset="0"/>
              </a:rPr>
              <a:t>精度：</a:t>
            </a:r>
            <a:r>
              <a:rPr lang="en-US" altLang="zh-TW" sz="800" dirty="0">
                <a:solidFill>
                  <a:prstClr val="black"/>
                </a:solidFill>
                <a:latin typeface="微軟正黑體" pitchFamily="34" charset="-120"/>
                <a:ea typeface="微軟正黑體" pitchFamily="34" charset="-120"/>
                <a:cs typeface="Arial" pitchFamily="34" charset="0"/>
              </a:rPr>
              <a:t>0.01g/m/s^2</a:t>
            </a:r>
          </a:p>
          <a:p>
            <a:pPr defTabSz="685035"/>
            <a:r>
              <a:rPr lang="zh-TW" altLang="en-US" sz="800" dirty="0">
                <a:solidFill>
                  <a:prstClr val="black"/>
                </a:solidFill>
                <a:latin typeface="微軟正黑體" pitchFamily="34" charset="-120"/>
                <a:ea typeface="微軟正黑體" pitchFamily="34" charset="-120"/>
                <a:cs typeface="Arial" pitchFamily="34" charset="0"/>
              </a:rPr>
              <a:t>頻度：</a:t>
            </a:r>
            <a:r>
              <a:rPr lang="en-US" altLang="zh-TW" sz="800" dirty="0">
                <a:solidFill>
                  <a:prstClr val="black"/>
                </a:solidFill>
                <a:latin typeface="微軟正黑體" pitchFamily="34" charset="-120"/>
                <a:ea typeface="微軟正黑體" pitchFamily="34" charset="-120"/>
                <a:cs typeface="Arial" pitchFamily="34" charset="0"/>
              </a:rPr>
              <a:t>0.2Hz</a:t>
            </a:r>
            <a:endParaRPr lang="zh-TW" altLang="en-US" sz="800" dirty="0">
              <a:solidFill>
                <a:prstClr val="black"/>
              </a:solidFill>
              <a:latin typeface="微軟正黑體" pitchFamily="34" charset="-120"/>
              <a:ea typeface="微軟正黑體" pitchFamily="34" charset="-120"/>
              <a:cs typeface="Arial" pitchFamily="34" charset="0"/>
            </a:endParaRPr>
          </a:p>
        </p:txBody>
      </p:sp>
      <p:sp>
        <p:nvSpPr>
          <p:cNvPr id="281" name="文字方塊 280"/>
          <p:cNvSpPr txBox="1"/>
          <p:nvPr/>
        </p:nvSpPr>
        <p:spPr>
          <a:xfrm>
            <a:off x="7772399" y="4407956"/>
            <a:ext cx="1106313" cy="450123"/>
          </a:xfrm>
          <a:prstGeom prst="rect">
            <a:avLst/>
          </a:prstGeom>
          <a:noFill/>
        </p:spPr>
        <p:txBody>
          <a:bodyPr wrap="none" lIns="68568" tIns="34289" rIns="68568" bIns="34289" rtlCol="0">
            <a:spAutoFit/>
          </a:bodyPr>
          <a:lstStyle/>
          <a:p>
            <a:pPr defTabSz="685035"/>
            <a:r>
              <a:rPr lang="zh-TW" altLang="en-US" sz="800" dirty="0">
                <a:solidFill>
                  <a:prstClr val="black"/>
                </a:solidFill>
                <a:latin typeface="微軟正黑體" pitchFamily="34" charset="-120"/>
                <a:ea typeface="微軟正黑體" pitchFamily="34" charset="-120"/>
                <a:cs typeface="Arial" pitchFamily="34" charset="0"/>
              </a:rPr>
              <a:t>型號：</a:t>
            </a:r>
            <a:r>
              <a:rPr lang="en-US" altLang="zh-TW" sz="800" dirty="0">
                <a:solidFill>
                  <a:prstClr val="black"/>
                </a:solidFill>
                <a:latin typeface="Arial" pitchFamily="34" charset="0"/>
                <a:ea typeface="標楷體" pitchFamily="65" charset="-120"/>
                <a:cs typeface="Arial" pitchFamily="34" charset="0"/>
              </a:rPr>
              <a:t>VSA001</a:t>
            </a:r>
            <a:endParaRPr lang="zh-TW" altLang="en-US" sz="800" dirty="0">
              <a:solidFill>
                <a:prstClr val="black"/>
              </a:solidFill>
              <a:latin typeface="Arial" pitchFamily="34" charset="0"/>
              <a:ea typeface="標楷體" pitchFamily="65" charset="-120"/>
              <a:cs typeface="Arial" pitchFamily="34" charset="0"/>
            </a:endParaRPr>
          </a:p>
          <a:p>
            <a:pPr defTabSz="685035"/>
            <a:r>
              <a:rPr lang="zh-TW" altLang="en-US" sz="800" dirty="0">
                <a:solidFill>
                  <a:prstClr val="black"/>
                </a:solidFill>
                <a:latin typeface="微軟正黑體" pitchFamily="34" charset="-120"/>
                <a:ea typeface="微軟正黑體" pitchFamily="34" charset="-120"/>
                <a:cs typeface="Arial" pitchFamily="34" charset="0"/>
              </a:rPr>
              <a:t>精度：</a:t>
            </a:r>
            <a:r>
              <a:rPr lang="en-US" altLang="zh-TW" sz="800" dirty="0">
                <a:solidFill>
                  <a:prstClr val="black"/>
                </a:solidFill>
                <a:latin typeface="微軟正黑體" pitchFamily="34" charset="-120"/>
                <a:ea typeface="微軟正黑體" pitchFamily="34" charset="-120"/>
                <a:cs typeface="Arial" pitchFamily="34" charset="0"/>
              </a:rPr>
              <a:t>0.05g/m/s^2</a:t>
            </a:r>
          </a:p>
          <a:p>
            <a:pPr defTabSz="685035"/>
            <a:r>
              <a:rPr lang="zh-TW" altLang="en-US" sz="800" dirty="0">
                <a:solidFill>
                  <a:prstClr val="black"/>
                </a:solidFill>
                <a:latin typeface="微軟正黑體" pitchFamily="34" charset="-120"/>
                <a:ea typeface="微軟正黑體" pitchFamily="34" charset="-120"/>
                <a:cs typeface="Arial" pitchFamily="34" charset="0"/>
              </a:rPr>
              <a:t>頻度：</a:t>
            </a:r>
            <a:r>
              <a:rPr lang="en-US" altLang="zh-TW" sz="800" dirty="0">
                <a:solidFill>
                  <a:prstClr val="black"/>
                </a:solidFill>
                <a:latin typeface="微軟正黑體" pitchFamily="34" charset="-120"/>
                <a:ea typeface="微軟正黑體" pitchFamily="34" charset="-120"/>
                <a:cs typeface="Arial" pitchFamily="34" charset="0"/>
              </a:rPr>
              <a:t>1,000Hz</a:t>
            </a:r>
            <a:endParaRPr lang="zh-TW" altLang="en-US" sz="800" dirty="0">
              <a:solidFill>
                <a:prstClr val="black"/>
              </a:solidFill>
              <a:latin typeface="微軟正黑體" pitchFamily="34" charset="-120"/>
              <a:ea typeface="微軟正黑體" pitchFamily="34" charset="-120"/>
              <a:cs typeface="Arial" pitchFamily="34" charset="0"/>
            </a:endParaRPr>
          </a:p>
        </p:txBody>
      </p:sp>
      <p:cxnSp>
        <p:nvCxnSpPr>
          <p:cNvPr id="288" name="肘形接點 287"/>
          <p:cNvCxnSpPr>
            <a:stCxn id="181" idx="0"/>
            <a:endCxn id="128" idx="3"/>
          </p:cNvCxnSpPr>
          <p:nvPr/>
        </p:nvCxnSpPr>
        <p:spPr>
          <a:xfrm rot="16200000" flipV="1">
            <a:off x="6576874" y="1983473"/>
            <a:ext cx="2988194" cy="665693"/>
          </a:xfrm>
          <a:prstGeom prst="bentConnector2">
            <a:avLst/>
          </a:prstGeom>
          <a:ln>
            <a:prstDash val="dash"/>
            <a:tailEnd type="arrow"/>
          </a:ln>
        </p:spPr>
        <p:style>
          <a:lnRef idx="2">
            <a:schemeClr val="accent1"/>
          </a:lnRef>
          <a:fillRef idx="0">
            <a:schemeClr val="accent1"/>
          </a:fillRef>
          <a:effectRef idx="1">
            <a:schemeClr val="accent1"/>
          </a:effectRef>
          <a:fontRef idx="minor">
            <a:schemeClr val="tx1"/>
          </a:fontRef>
        </p:style>
      </p:cxnSp>
      <p:sp>
        <p:nvSpPr>
          <p:cNvPr id="290" name="文字方塊 289"/>
          <p:cNvSpPr txBox="1"/>
          <p:nvPr/>
        </p:nvSpPr>
        <p:spPr>
          <a:xfrm>
            <a:off x="5089995" y="2627383"/>
            <a:ext cx="3235565" cy="315469"/>
          </a:xfrm>
          <a:prstGeom prst="rect">
            <a:avLst/>
          </a:prstGeom>
          <a:noFill/>
        </p:spPr>
        <p:txBody>
          <a:bodyPr wrap="square" lIns="68540" tIns="34289" rIns="68540" bIns="34289" rtlCol="0">
            <a:spAutoFit/>
          </a:bodyPr>
          <a:lstStyle/>
          <a:p>
            <a:pPr algn="ctr" defTabSz="342659" fontAlgn="base">
              <a:spcBef>
                <a:spcPct val="0"/>
              </a:spcBef>
              <a:spcAft>
                <a:spcPct val="0"/>
              </a:spcAft>
            </a:pPr>
            <a:r>
              <a:rPr kumimoji="1" lang="en-US" altLang="zh-TW" sz="800" b="1" dirty="0">
                <a:solidFill>
                  <a:prstClr val="black"/>
                </a:solidFill>
                <a:latin typeface="微軟正黑體" pitchFamily="34" charset="-120"/>
                <a:ea typeface="微軟正黑體" pitchFamily="34" charset="-120"/>
              </a:rPr>
              <a:t>New Data</a:t>
            </a:r>
          </a:p>
          <a:p>
            <a:pPr algn="ctr" defTabSz="342659" fontAlgn="base">
              <a:spcBef>
                <a:spcPct val="0"/>
              </a:spcBef>
              <a:spcAft>
                <a:spcPct val="0"/>
              </a:spcAft>
            </a:pPr>
            <a:r>
              <a:rPr kumimoji="1" lang="zh-TW" altLang="en-US" sz="800" b="1" dirty="0">
                <a:solidFill>
                  <a:srgbClr val="0000FF"/>
                </a:solidFill>
                <a:latin typeface="微軟正黑體" pitchFamily="34" charset="-120"/>
                <a:ea typeface="微軟正黑體" pitchFamily="34" charset="-120"/>
              </a:rPr>
              <a:t>高頻：商討最適頻率、最適特徵 上拋至</a:t>
            </a:r>
            <a:r>
              <a:rPr kumimoji="1" lang="en-US" altLang="zh-TW" sz="800" b="1" dirty="0">
                <a:solidFill>
                  <a:srgbClr val="0000FF"/>
                </a:solidFill>
                <a:latin typeface="微軟正黑體" pitchFamily="34" charset="-120"/>
                <a:ea typeface="微軟正黑體" pitchFamily="34" charset="-120"/>
              </a:rPr>
              <a:t>Data Lake</a:t>
            </a:r>
            <a:r>
              <a:rPr kumimoji="1" lang="zh-TW" altLang="en-US" sz="800" b="1" dirty="0">
                <a:solidFill>
                  <a:srgbClr val="FF0000"/>
                </a:solidFill>
                <a:latin typeface="微軟正黑體" pitchFamily="34" charset="-120"/>
                <a:ea typeface="微軟正黑體" pitchFamily="34" charset="-120"/>
              </a:rPr>
              <a:t> </a:t>
            </a:r>
            <a:r>
              <a:rPr kumimoji="1" lang="en-US" altLang="zh-TW" sz="800" b="1" dirty="0">
                <a:solidFill>
                  <a:srgbClr val="FF0000"/>
                </a:solidFill>
                <a:latin typeface="微軟正黑體" pitchFamily="34" charset="-120"/>
                <a:ea typeface="微軟正黑體" pitchFamily="34" charset="-120"/>
              </a:rPr>
              <a:t>(</a:t>
            </a:r>
            <a:r>
              <a:rPr kumimoji="1" lang="zh-TW" altLang="en-US" sz="800" b="1" dirty="0">
                <a:solidFill>
                  <a:srgbClr val="FF0000"/>
                </a:solidFill>
                <a:latin typeface="微軟正黑體" pitchFamily="34" charset="-120"/>
                <a:ea typeface="微軟正黑體" pitchFamily="34" charset="-120"/>
              </a:rPr>
              <a:t>洽談中</a:t>
            </a:r>
            <a:r>
              <a:rPr kumimoji="1" lang="en-US" altLang="zh-TW" sz="800" b="1" dirty="0">
                <a:solidFill>
                  <a:srgbClr val="FF0000"/>
                </a:solidFill>
                <a:latin typeface="微軟正黑體" pitchFamily="34" charset="-120"/>
                <a:ea typeface="微軟正黑體" pitchFamily="34" charset="-120"/>
              </a:rPr>
              <a:t>)</a:t>
            </a:r>
            <a:r>
              <a:rPr kumimoji="1" lang="zh-TW" altLang="en-US" sz="800" b="1" dirty="0">
                <a:solidFill>
                  <a:srgbClr val="FF0000"/>
                </a:solidFill>
                <a:latin typeface="微軟正黑體" pitchFamily="34" charset="-120"/>
                <a:ea typeface="微軟正黑體" pitchFamily="34" charset="-120"/>
              </a:rPr>
              <a:t> </a:t>
            </a:r>
            <a:r>
              <a:rPr kumimoji="1" lang="en-US" altLang="zh-TW" sz="800" b="1" dirty="0">
                <a:solidFill>
                  <a:srgbClr val="FF0000"/>
                </a:solidFill>
                <a:latin typeface="微軟正黑體" pitchFamily="34" charset="-120"/>
                <a:ea typeface="微軟正黑體" pitchFamily="34" charset="-120"/>
              </a:rPr>
              <a:t>(</a:t>
            </a:r>
            <a:r>
              <a:rPr kumimoji="1" lang="zh-TW" altLang="en-US" sz="800" b="1" dirty="0">
                <a:solidFill>
                  <a:srgbClr val="FF0000"/>
                </a:solidFill>
                <a:latin typeface="微軟正黑體" pitchFamily="34" charset="-120"/>
                <a:ea typeface="微軟正黑體" pitchFamily="34" charset="-120"/>
              </a:rPr>
              <a:t>接下頁</a:t>
            </a:r>
            <a:r>
              <a:rPr kumimoji="1" lang="en-US" altLang="zh-TW" sz="800" b="1" dirty="0">
                <a:solidFill>
                  <a:srgbClr val="FF0000"/>
                </a:solidFill>
                <a:latin typeface="微軟正黑體" pitchFamily="34" charset="-120"/>
                <a:ea typeface="微軟正黑體" pitchFamily="34" charset="-120"/>
              </a:rPr>
              <a:t>)</a:t>
            </a:r>
          </a:p>
        </p:txBody>
      </p:sp>
      <p:cxnSp>
        <p:nvCxnSpPr>
          <p:cNvPr id="295" name="肘形接點 294"/>
          <p:cNvCxnSpPr>
            <a:stCxn id="127" idx="2"/>
            <a:endCxn id="175" idx="4"/>
          </p:cNvCxnSpPr>
          <p:nvPr/>
        </p:nvCxnSpPr>
        <p:spPr>
          <a:xfrm rot="5400000">
            <a:off x="4518795" y="87330"/>
            <a:ext cx="805762" cy="2519590"/>
          </a:xfrm>
          <a:prstGeom prst="bentConnector2">
            <a:avLst/>
          </a:prstGeom>
          <a:ln>
            <a:solidFill>
              <a:srgbClr val="FF0000"/>
            </a:solidFill>
            <a:prstDash val="solid"/>
            <a:tailEnd type="arrow"/>
          </a:ln>
        </p:spPr>
        <p:style>
          <a:lnRef idx="2">
            <a:schemeClr val="accent1"/>
          </a:lnRef>
          <a:fillRef idx="0">
            <a:schemeClr val="accent1"/>
          </a:fillRef>
          <a:effectRef idx="1">
            <a:schemeClr val="accent1"/>
          </a:effectRef>
          <a:fontRef idx="minor">
            <a:schemeClr val="tx1"/>
          </a:fontRef>
        </p:style>
      </p:cxnSp>
      <p:sp>
        <p:nvSpPr>
          <p:cNvPr id="87" name="文字方塊 86"/>
          <p:cNvSpPr txBox="1"/>
          <p:nvPr/>
        </p:nvSpPr>
        <p:spPr>
          <a:xfrm>
            <a:off x="4967227" y="3036541"/>
            <a:ext cx="2766342" cy="323162"/>
          </a:xfrm>
          <a:prstGeom prst="rect">
            <a:avLst/>
          </a:prstGeom>
          <a:noFill/>
        </p:spPr>
        <p:txBody>
          <a:bodyPr wrap="square" lIns="68540" tIns="34289" rIns="68540" bIns="34289" rtlCol="0">
            <a:spAutoFit/>
          </a:bodyPr>
          <a:lstStyle/>
          <a:p>
            <a:pPr algn="ctr" defTabSz="342659" fontAlgn="base">
              <a:spcBef>
                <a:spcPct val="0"/>
              </a:spcBef>
              <a:spcAft>
                <a:spcPct val="0"/>
              </a:spcAft>
            </a:pPr>
            <a:r>
              <a:rPr kumimoji="1" lang="en-US" altLang="zh-TW" sz="800" b="1" dirty="0">
                <a:solidFill>
                  <a:prstClr val="black"/>
                </a:solidFill>
                <a:latin typeface="微軟正黑體" pitchFamily="34" charset="-120"/>
                <a:ea typeface="微軟正黑體" pitchFamily="34" charset="-120"/>
              </a:rPr>
              <a:t>New Data</a:t>
            </a:r>
            <a:r>
              <a:rPr kumimoji="1" lang="zh-TW" altLang="en-US" sz="800" b="1" dirty="0">
                <a:solidFill>
                  <a:prstClr val="black"/>
                </a:solidFill>
                <a:latin typeface="微軟正黑體" pitchFamily="34" charset="-120"/>
                <a:ea typeface="微軟正黑體" pitchFamily="34" charset="-120"/>
              </a:rPr>
              <a:t> </a:t>
            </a:r>
            <a:r>
              <a:rPr kumimoji="1" lang="en-US" altLang="zh-TW" sz="800" b="1" dirty="0">
                <a:solidFill>
                  <a:prstClr val="black"/>
                </a:solidFill>
                <a:latin typeface="微軟正黑體" pitchFamily="34" charset="-120"/>
                <a:ea typeface="微軟正黑體" pitchFamily="34" charset="-120"/>
              </a:rPr>
              <a:t>&amp;</a:t>
            </a:r>
            <a:r>
              <a:rPr kumimoji="1" lang="zh-TW" altLang="en-US" sz="800" b="1" dirty="0">
                <a:solidFill>
                  <a:prstClr val="black"/>
                </a:solidFill>
                <a:latin typeface="微軟正黑體" pitchFamily="34" charset="-120"/>
                <a:ea typeface="微軟正黑體" pitchFamily="34" charset="-120"/>
              </a:rPr>
              <a:t> </a:t>
            </a:r>
            <a:r>
              <a:rPr kumimoji="1" lang="en-US" altLang="zh-TW" sz="800" b="1" dirty="0">
                <a:solidFill>
                  <a:prstClr val="black"/>
                </a:solidFill>
                <a:latin typeface="微軟正黑體" pitchFamily="34" charset="-120"/>
                <a:ea typeface="微軟正黑體" pitchFamily="34" charset="-120"/>
              </a:rPr>
              <a:t> Modeling Data</a:t>
            </a:r>
          </a:p>
          <a:p>
            <a:pPr algn="ctr" defTabSz="342659" fontAlgn="base">
              <a:spcBef>
                <a:spcPct val="0"/>
              </a:spcBef>
              <a:spcAft>
                <a:spcPct val="0"/>
              </a:spcAft>
            </a:pPr>
            <a:r>
              <a:rPr kumimoji="1" lang="zh-TW" altLang="en-US" sz="800" b="1" dirty="0">
                <a:solidFill>
                  <a:srgbClr val="0000FF"/>
                </a:solidFill>
                <a:latin typeface="微軟正黑體" pitchFamily="34" charset="-120"/>
                <a:ea typeface="微軟正黑體" pitchFamily="34" charset="-120"/>
              </a:rPr>
              <a:t>低頻：頻率較低、直接自動上拋</a:t>
            </a:r>
            <a:endParaRPr kumimoji="1" lang="en-US" altLang="zh-TW" sz="800" b="1" dirty="0">
              <a:solidFill>
                <a:srgbClr val="0000FF"/>
              </a:solidFill>
              <a:latin typeface="微軟正黑體" pitchFamily="34" charset="-120"/>
              <a:ea typeface="微軟正黑體" pitchFamily="34" charset="-120"/>
            </a:endParaRPr>
          </a:p>
        </p:txBody>
      </p:sp>
      <p:sp>
        <p:nvSpPr>
          <p:cNvPr id="89" name="文字方塊 88"/>
          <p:cNvSpPr txBox="1"/>
          <p:nvPr/>
        </p:nvSpPr>
        <p:spPr>
          <a:xfrm>
            <a:off x="4172480" y="2605794"/>
            <a:ext cx="784072" cy="338496"/>
          </a:xfrm>
          <a:prstGeom prst="rect">
            <a:avLst/>
          </a:prstGeom>
          <a:noFill/>
        </p:spPr>
        <p:txBody>
          <a:bodyPr wrap="none" lIns="91382" tIns="45691" rIns="91382" bIns="45691" rtlCol="0">
            <a:spAutoFit/>
          </a:bodyPr>
          <a:lstStyle/>
          <a:p>
            <a:pPr algn="ctr" defTabSz="913703"/>
            <a:r>
              <a:rPr lang="en-US" altLang="zh-TW" sz="800" dirty="0">
                <a:solidFill>
                  <a:prstClr val="black"/>
                </a:solidFill>
              </a:rPr>
              <a:t>ETL</a:t>
            </a:r>
            <a:r>
              <a:rPr lang="zh-TW" altLang="en-US" sz="800" dirty="0">
                <a:solidFill>
                  <a:prstClr val="black"/>
                </a:solidFill>
              </a:rPr>
              <a:t> </a:t>
            </a:r>
            <a:r>
              <a:rPr lang="en-US" altLang="zh-TW" sz="800" dirty="0">
                <a:solidFill>
                  <a:prstClr val="black"/>
                </a:solidFill>
              </a:rPr>
              <a:t>File Server</a:t>
            </a:r>
          </a:p>
          <a:p>
            <a:pPr algn="ctr" defTabSz="913703"/>
            <a:r>
              <a:rPr lang="en-US" altLang="zh-TW" sz="800" dirty="0">
                <a:solidFill>
                  <a:prstClr val="black"/>
                </a:solidFill>
              </a:rPr>
              <a:t>(10.178.1.130)</a:t>
            </a:r>
            <a:endParaRPr lang="zh-TW" altLang="en-US" sz="800" dirty="0">
              <a:solidFill>
                <a:prstClr val="black"/>
              </a:solidFill>
            </a:endParaRPr>
          </a:p>
        </p:txBody>
      </p:sp>
      <p:sp>
        <p:nvSpPr>
          <p:cNvPr id="90" name="文字方塊 89"/>
          <p:cNvSpPr txBox="1"/>
          <p:nvPr/>
        </p:nvSpPr>
        <p:spPr>
          <a:xfrm>
            <a:off x="2441891" y="3331251"/>
            <a:ext cx="835368" cy="338496"/>
          </a:xfrm>
          <a:prstGeom prst="rect">
            <a:avLst/>
          </a:prstGeom>
          <a:noFill/>
        </p:spPr>
        <p:txBody>
          <a:bodyPr wrap="none" lIns="91382" tIns="45691" rIns="91382" bIns="45691" rtlCol="0">
            <a:spAutoFit/>
          </a:bodyPr>
          <a:lstStyle/>
          <a:p>
            <a:pPr algn="ctr" defTabSz="913703"/>
            <a:r>
              <a:rPr lang="en-US" altLang="zh-TW" sz="800" dirty="0">
                <a:solidFill>
                  <a:prstClr val="black"/>
                </a:solidFill>
              </a:rPr>
              <a:t>FS RServer</a:t>
            </a:r>
          </a:p>
          <a:p>
            <a:pPr algn="ctr" defTabSz="913703"/>
            <a:r>
              <a:rPr lang="en-US" altLang="zh-TW" sz="800" dirty="0">
                <a:solidFill>
                  <a:prstClr val="black"/>
                </a:solidFill>
              </a:rPr>
              <a:t>(10.189.127.62)</a:t>
            </a:r>
            <a:endParaRPr lang="zh-TW" altLang="en-US" sz="800" dirty="0">
              <a:solidFill>
                <a:prstClr val="black"/>
              </a:solidFill>
            </a:endParaRPr>
          </a:p>
        </p:txBody>
      </p:sp>
      <p:grpSp>
        <p:nvGrpSpPr>
          <p:cNvPr id="4" name="群組 3"/>
          <p:cNvGrpSpPr/>
          <p:nvPr/>
        </p:nvGrpSpPr>
        <p:grpSpPr>
          <a:xfrm>
            <a:off x="3038806" y="2726526"/>
            <a:ext cx="500804" cy="384370"/>
            <a:chOff x="3583469" y="2928081"/>
            <a:chExt cx="1788821" cy="815585"/>
          </a:xfrm>
        </p:grpSpPr>
        <p:pic>
          <p:nvPicPr>
            <p:cNvPr id="171" name="Picture 5"/>
            <p:cNvPicPr>
              <a:picLocks noChangeAspect="1" noChangeArrowheads="1"/>
            </p:cNvPicPr>
            <p:nvPr/>
          </p:nvPicPr>
          <p:blipFill rotWithShape="1">
            <a:blip r:embed="rId6">
              <a:extLst>
                <a:ext uri="{28A0092B-C50C-407E-A947-70E740481C1C}">
                  <a14:useLocalDpi xmlns:a14="http://schemas.microsoft.com/office/drawing/2010/main" val="0"/>
                </a:ext>
              </a:extLst>
            </a:blip>
            <a:srcRect l="2325"/>
            <a:stretch/>
          </p:blipFill>
          <p:spPr bwMode="auto">
            <a:xfrm>
              <a:off x="4081648" y="3094329"/>
              <a:ext cx="1268393" cy="649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9" name="Picture 7"/>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073714" y="2928081"/>
              <a:ext cx="1298576" cy="222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0" name="Picture 8"/>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583469" y="3071864"/>
              <a:ext cx="553277" cy="3471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92" name="Picture 2"/>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330505" y="3163367"/>
            <a:ext cx="218743" cy="210897"/>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3" name="Picture 2"/>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095320" y="3154567"/>
            <a:ext cx="218743" cy="210897"/>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4" name="Picture 2"/>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58323" y="3154567"/>
            <a:ext cx="218743" cy="210897"/>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5" name="群組 155"/>
          <p:cNvGrpSpPr/>
          <p:nvPr/>
        </p:nvGrpSpPr>
        <p:grpSpPr>
          <a:xfrm>
            <a:off x="807684" y="2448107"/>
            <a:ext cx="834650" cy="475262"/>
            <a:chOff x="6652810" y="1301562"/>
            <a:chExt cx="1180155" cy="477963"/>
          </a:xfrm>
        </p:grpSpPr>
        <p:pic>
          <p:nvPicPr>
            <p:cNvPr id="153" name="Picture 5"/>
            <p:cNvPicPr>
              <a:picLocks noChangeAspect="1" noChangeArrowheads="1"/>
            </p:cNvPicPr>
            <p:nvPr/>
          </p:nvPicPr>
          <p:blipFill>
            <a:blip r:embed="rId10" cstate="print"/>
            <a:srcRect/>
            <a:stretch>
              <a:fillRect/>
            </a:stretch>
          </p:blipFill>
          <p:spPr bwMode="auto">
            <a:xfrm>
              <a:off x="6652810" y="1301562"/>
              <a:ext cx="1180155" cy="472282"/>
            </a:xfrm>
            <a:prstGeom prst="rect">
              <a:avLst/>
            </a:prstGeom>
            <a:noFill/>
            <a:ln w="9525">
              <a:noFill/>
              <a:miter lim="800000"/>
              <a:headEnd/>
              <a:tailEnd/>
            </a:ln>
          </p:spPr>
        </p:pic>
        <p:sp>
          <p:nvSpPr>
            <p:cNvPr id="155" name="文字方塊 154"/>
            <p:cNvSpPr txBox="1"/>
            <p:nvPr/>
          </p:nvSpPr>
          <p:spPr>
            <a:xfrm>
              <a:off x="6793724" y="1439047"/>
              <a:ext cx="952413" cy="340478"/>
            </a:xfrm>
            <a:prstGeom prst="rect">
              <a:avLst/>
            </a:prstGeom>
            <a:noFill/>
          </p:spPr>
          <p:txBody>
            <a:bodyPr wrap="none" rtlCol="0">
              <a:spAutoFit/>
            </a:bodyPr>
            <a:lstStyle/>
            <a:p>
              <a:pPr algn="ctr" defTabSz="342659" fontAlgn="base">
                <a:spcBef>
                  <a:spcPct val="0"/>
                </a:spcBef>
                <a:spcAft>
                  <a:spcPct val="0"/>
                </a:spcAft>
              </a:pPr>
              <a:r>
                <a:rPr kumimoji="1" lang="en-US" altLang="zh-TW" sz="800" b="1" dirty="0">
                  <a:solidFill>
                    <a:prstClr val="white"/>
                  </a:solidFill>
                  <a:latin typeface="微軟正黑體" pitchFamily="34" charset="-120"/>
                  <a:ea typeface="微軟正黑體" pitchFamily="34" charset="-120"/>
                </a:rPr>
                <a:t>FS</a:t>
              </a:r>
              <a:r>
                <a:rPr kumimoji="1" lang="zh-TW" altLang="en-US" sz="800" b="1" dirty="0">
                  <a:solidFill>
                    <a:prstClr val="white"/>
                  </a:solidFill>
                  <a:latin typeface="微軟正黑體" pitchFamily="34" charset="-120"/>
                  <a:ea typeface="微軟正黑體" pitchFamily="34" charset="-120"/>
                </a:rPr>
                <a:t> </a:t>
              </a:r>
              <a:r>
                <a:rPr kumimoji="1" lang="en-US" altLang="zh-TW" sz="800" b="1" dirty="0">
                  <a:solidFill>
                    <a:prstClr val="white"/>
                  </a:solidFill>
                  <a:latin typeface="微軟正黑體" pitchFamily="34" charset="-120"/>
                  <a:ea typeface="微軟正黑體" pitchFamily="34" charset="-120"/>
                </a:rPr>
                <a:t>Site</a:t>
              </a:r>
            </a:p>
            <a:p>
              <a:pPr algn="ctr" defTabSz="342659" fontAlgn="base">
                <a:spcBef>
                  <a:spcPct val="0"/>
                </a:spcBef>
                <a:spcAft>
                  <a:spcPct val="0"/>
                </a:spcAft>
              </a:pPr>
              <a:r>
                <a:rPr kumimoji="1" lang="en-US" altLang="zh-TW" sz="800" b="1" dirty="0">
                  <a:solidFill>
                    <a:prstClr val="white"/>
                  </a:solidFill>
                  <a:latin typeface="微軟正黑體" pitchFamily="34" charset="-120"/>
                  <a:ea typeface="微軟正黑體" pitchFamily="34" charset="-120"/>
                </a:rPr>
                <a:t>Data Lake</a:t>
              </a:r>
              <a:endParaRPr kumimoji="1" lang="zh-TW" altLang="en-US" sz="800" b="1" dirty="0">
                <a:solidFill>
                  <a:prstClr val="white"/>
                </a:solidFill>
                <a:latin typeface="微軟正黑體" pitchFamily="34" charset="-120"/>
                <a:ea typeface="微軟正黑體" pitchFamily="34" charset="-120"/>
              </a:endParaRPr>
            </a:p>
          </p:txBody>
        </p:sp>
      </p:grpSp>
      <p:pic>
        <p:nvPicPr>
          <p:cNvPr id="95" name="Picture 2"/>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233184" y="2926229"/>
            <a:ext cx="218743" cy="210897"/>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6" name="Picture 2"/>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994055" y="2929235"/>
            <a:ext cx="218743" cy="210897"/>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AutoShape 2" descr="https://ss0.bdstatic.com/70cFvHSh_Q1YnxGkpoWK1HF6hhy/it/u=2584488483,381610203&amp;fm=26&amp;gp=0.jpg"/>
          <p:cNvSpPr>
            <a:spLocks noChangeAspect="1" noChangeArrowheads="1"/>
          </p:cNvSpPr>
          <p:nvPr/>
        </p:nvSpPr>
        <p:spPr bwMode="auto">
          <a:xfrm>
            <a:off x="116681" y="-108346"/>
            <a:ext cx="2286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68" tIns="34289" rIns="68568" bIns="34289" numCol="1" anchor="t" anchorCtr="0" compatLnSpc="1">
            <a:prstTxWarp prst="textNoShape">
              <a:avLst/>
            </a:prstTxWarp>
          </a:bodyPr>
          <a:lstStyle/>
          <a:p>
            <a:pPr defTabSz="685035"/>
            <a:endParaRPr lang="zh-TW" altLang="en-US" sz="1400">
              <a:solidFill>
                <a:prstClr val="black"/>
              </a:solidFill>
            </a:endParaRPr>
          </a:p>
        </p:txBody>
      </p:sp>
      <p:sp>
        <p:nvSpPr>
          <p:cNvPr id="97" name="文字方塊 96"/>
          <p:cNvSpPr txBox="1"/>
          <p:nvPr/>
        </p:nvSpPr>
        <p:spPr>
          <a:xfrm>
            <a:off x="759124" y="3331251"/>
            <a:ext cx="970020" cy="338496"/>
          </a:xfrm>
          <a:prstGeom prst="rect">
            <a:avLst/>
          </a:prstGeom>
          <a:noFill/>
        </p:spPr>
        <p:txBody>
          <a:bodyPr wrap="none" lIns="91382" tIns="45691" rIns="91382" bIns="45691" rtlCol="0">
            <a:spAutoFit/>
          </a:bodyPr>
          <a:lstStyle/>
          <a:p>
            <a:pPr algn="ctr" defTabSz="913703"/>
            <a:r>
              <a:rPr lang="en-US" altLang="zh-TW" sz="800" dirty="0">
                <a:solidFill>
                  <a:prstClr val="black"/>
                </a:solidFill>
              </a:rPr>
              <a:t>FS Data Node</a:t>
            </a:r>
          </a:p>
          <a:p>
            <a:pPr algn="ctr" defTabSz="913703"/>
            <a:r>
              <a:rPr lang="en-US" altLang="zh-TW" sz="800" dirty="0">
                <a:solidFill>
                  <a:prstClr val="black"/>
                </a:solidFill>
              </a:rPr>
              <a:t>(10.189.127.64-66)</a:t>
            </a:r>
            <a:endParaRPr lang="zh-TW" altLang="en-US" sz="800" dirty="0">
              <a:solidFill>
                <a:prstClr val="black"/>
              </a:solidFill>
            </a:endParaRPr>
          </a:p>
        </p:txBody>
      </p:sp>
      <p:sp>
        <p:nvSpPr>
          <p:cNvPr id="98" name="文字方塊 97"/>
          <p:cNvSpPr txBox="1"/>
          <p:nvPr/>
        </p:nvSpPr>
        <p:spPr>
          <a:xfrm>
            <a:off x="1412728" y="2851287"/>
            <a:ext cx="970020" cy="338496"/>
          </a:xfrm>
          <a:prstGeom prst="rect">
            <a:avLst/>
          </a:prstGeom>
          <a:noFill/>
        </p:spPr>
        <p:txBody>
          <a:bodyPr wrap="none" lIns="91382" tIns="45691" rIns="91382" bIns="45691" rtlCol="0">
            <a:spAutoFit/>
          </a:bodyPr>
          <a:lstStyle/>
          <a:p>
            <a:pPr algn="ctr" defTabSz="913703"/>
            <a:r>
              <a:rPr lang="en-US" altLang="zh-TW" sz="800" dirty="0">
                <a:solidFill>
                  <a:prstClr val="black"/>
                </a:solidFill>
              </a:rPr>
              <a:t>FS Name Node</a:t>
            </a:r>
          </a:p>
          <a:p>
            <a:pPr algn="ctr" defTabSz="913703"/>
            <a:r>
              <a:rPr lang="en-US" altLang="zh-TW" sz="800" dirty="0">
                <a:solidFill>
                  <a:prstClr val="black"/>
                </a:solidFill>
              </a:rPr>
              <a:t>(10.189.127.67-68)</a:t>
            </a:r>
            <a:endParaRPr lang="zh-TW" altLang="en-US" sz="800" dirty="0">
              <a:solidFill>
                <a:prstClr val="black"/>
              </a:solidFill>
            </a:endParaRPr>
          </a:p>
        </p:txBody>
      </p:sp>
      <p:sp>
        <p:nvSpPr>
          <p:cNvPr id="11" name="矩形 10"/>
          <p:cNvSpPr/>
          <p:nvPr/>
        </p:nvSpPr>
        <p:spPr>
          <a:xfrm>
            <a:off x="1667416" y="303126"/>
            <a:ext cx="163964" cy="144479"/>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lIns="68568" tIns="34289" rIns="68568" bIns="34289" rtlCol="0" anchor="ctr"/>
          <a:lstStyle/>
          <a:p>
            <a:pPr algn="ctr" defTabSz="685035"/>
            <a:endParaRPr lang="zh-TW" altLang="en-US" sz="1400">
              <a:solidFill>
                <a:prstClr val="white"/>
              </a:solidFill>
            </a:endParaRPr>
          </a:p>
        </p:txBody>
      </p:sp>
      <p:cxnSp>
        <p:nvCxnSpPr>
          <p:cNvPr id="113" name="肘形接點 112"/>
          <p:cNvCxnSpPr>
            <a:stCxn id="312" idx="0"/>
            <a:endCxn id="130" idx="3"/>
          </p:cNvCxnSpPr>
          <p:nvPr/>
        </p:nvCxnSpPr>
        <p:spPr>
          <a:xfrm rot="5400000" flipH="1" flipV="1">
            <a:off x="3325069" y="2328499"/>
            <a:ext cx="348950" cy="432839"/>
          </a:xfrm>
          <a:prstGeom prst="bentConnector3">
            <a:avLst>
              <a:gd name="adj1" fmla="val 50000"/>
            </a:avLst>
          </a:prstGeom>
          <a:ln>
            <a:prstDash val="dash"/>
            <a:tailEnd type="arrow"/>
          </a:ln>
        </p:spPr>
        <p:style>
          <a:lnRef idx="2">
            <a:schemeClr val="accent1"/>
          </a:lnRef>
          <a:fillRef idx="0">
            <a:schemeClr val="accent1"/>
          </a:fillRef>
          <a:effectRef idx="1">
            <a:schemeClr val="accent1"/>
          </a:effectRef>
          <a:fontRef idx="minor">
            <a:schemeClr val="tx1"/>
          </a:fontRef>
        </p:style>
      </p:cxnSp>
      <p:cxnSp>
        <p:nvCxnSpPr>
          <p:cNvPr id="117" name="肘形接點 116"/>
          <p:cNvCxnSpPr>
            <a:stCxn id="130" idx="4"/>
            <a:endCxn id="128" idx="2"/>
          </p:cNvCxnSpPr>
          <p:nvPr/>
        </p:nvCxnSpPr>
        <p:spPr>
          <a:xfrm flipV="1">
            <a:off x="4031972" y="957694"/>
            <a:ext cx="3382741" cy="1197669"/>
          </a:xfrm>
          <a:prstGeom prst="bentConnector2">
            <a:avLst/>
          </a:prstGeom>
          <a:ln>
            <a:prstDash val="dash"/>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9604207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1187638" y="1563638"/>
            <a:ext cx="6250688" cy="2677497"/>
          </a:xfrm>
          <a:prstGeom prst="rect">
            <a:avLst/>
          </a:prstGeom>
          <a:noFill/>
        </p:spPr>
        <p:txBody>
          <a:bodyPr wrap="none" lIns="91272" tIns="45636" rIns="91272" bIns="45636" rtlCol="0">
            <a:spAutoFit/>
          </a:bodyPr>
          <a:lstStyle/>
          <a:p>
            <a:pPr marL="457142" indent="-457142">
              <a:buFont typeface="+mj-lt"/>
              <a:buAutoNum type="arabicPeriod"/>
            </a:pPr>
            <a:r>
              <a:rPr lang="en-US" altLang="zh-TW" sz="2400" dirty="0">
                <a:solidFill>
                  <a:prstClr val="black"/>
                </a:solidFill>
                <a:latin typeface="微軟正黑體" pitchFamily="34" charset="-120"/>
                <a:ea typeface="微軟正黑體" pitchFamily="34" charset="-120"/>
              </a:rPr>
              <a:t>FS</a:t>
            </a:r>
            <a:r>
              <a:rPr lang="zh-TW" altLang="en-US" sz="2400" dirty="0">
                <a:solidFill>
                  <a:prstClr val="black"/>
                </a:solidFill>
                <a:latin typeface="微軟正黑體" pitchFamily="34" charset="-120"/>
                <a:ea typeface="微軟正黑體" pitchFamily="34" charset="-120"/>
              </a:rPr>
              <a:t> </a:t>
            </a:r>
            <a:r>
              <a:rPr lang="en-US" altLang="zh-TW" sz="2400" dirty="0">
                <a:solidFill>
                  <a:prstClr val="black"/>
                </a:solidFill>
                <a:latin typeface="微軟正黑體" pitchFamily="34" charset="-120"/>
                <a:ea typeface="微軟正黑體" pitchFamily="34" charset="-120"/>
              </a:rPr>
              <a:t>PHM</a:t>
            </a:r>
            <a:r>
              <a:rPr lang="zh-TW" altLang="en-US" sz="2400" dirty="0">
                <a:solidFill>
                  <a:prstClr val="black"/>
                </a:solidFill>
                <a:latin typeface="微軟正黑體" pitchFamily="34" charset="-120"/>
                <a:ea typeface="微軟正黑體" pitchFamily="34" charset="-120"/>
              </a:rPr>
              <a:t>推動結構與專案彙整</a:t>
            </a:r>
            <a:endParaRPr lang="en-US" altLang="zh-TW" sz="2400" dirty="0">
              <a:solidFill>
                <a:prstClr val="black"/>
              </a:solidFill>
              <a:latin typeface="微軟正黑體" pitchFamily="34" charset="-120"/>
              <a:ea typeface="微軟正黑體" pitchFamily="34" charset="-120"/>
            </a:endParaRPr>
          </a:p>
          <a:p>
            <a:pPr marL="457142" indent="-457142">
              <a:buFont typeface="+mj-lt"/>
              <a:buAutoNum type="arabicPeriod"/>
            </a:pPr>
            <a:r>
              <a:rPr lang="en-US" altLang="zh-TW" sz="2400" dirty="0">
                <a:solidFill>
                  <a:prstClr val="black"/>
                </a:solidFill>
                <a:latin typeface="微軟正黑體" pitchFamily="34" charset="-120"/>
                <a:ea typeface="微軟正黑體" pitchFamily="34" charset="-120"/>
              </a:rPr>
              <a:t>PHM</a:t>
            </a:r>
            <a:r>
              <a:rPr lang="zh-TW" altLang="en-US" sz="2400" dirty="0">
                <a:solidFill>
                  <a:prstClr val="black"/>
                </a:solidFill>
                <a:latin typeface="微軟正黑體" pitchFamily="34" charset="-120"/>
                <a:ea typeface="微軟正黑體" pitchFamily="34" charset="-120"/>
              </a:rPr>
              <a:t>建置藍圖－功能流程圖</a:t>
            </a:r>
            <a:endParaRPr lang="en-US" altLang="zh-TW" sz="2400" dirty="0">
              <a:solidFill>
                <a:prstClr val="black"/>
              </a:solidFill>
              <a:latin typeface="微軟正黑體" pitchFamily="34" charset="-120"/>
              <a:ea typeface="微軟正黑體" pitchFamily="34" charset="-120"/>
            </a:endParaRPr>
          </a:p>
          <a:p>
            <a:pPr marL="457142" indent="-457142">
              <a:buFont typeface="+mj-lt"/>
              <a:buAutoNum type="arabicPeriod"/>
            </a:pPr>
            <a:r>
              <a:rPr lang="en-US" altLang="zh-TW" sz="2400" dirty="0">
                <a:solidFill>
                  <a:prstClr val="black"/>
                </a:solidFill>
                <a:latin typeface="微軟正黑體" pitchFamily="34" charset="-120"/>
                <a:ea typeface="微軟正黑體" pitchFamily="34" charset="-120"/>
              </a:rPr>
              <a:t>IT</a:t>
            </a:r>
            <a:r>
              <a:rPr lang="zh-TW" altLang="en-US" sz="2400" dirty="0">
                <a:solidFill>
                  <a:prstClr val="black"/>
                </a:solidFill>
                <a:latin typeface="微軟正黑體" pitchFamily="34" charset="-120"/>
                <a:ea typeface="微軟正黑體" pitchFamily="34" charset="-120"/>
              </a:rPr>
              <a:t>神經網路－資訊架構圖</a:t>
            </a:r>
            <a:endParaRPr lang="en-US" altLang="zh-TW" sz="2400" dirty="0">
              <a:solidFill>
                <a:prstClr val="black"/>
              </a:solidFill>
              <a:latin typeface="微軟正黑體" pitchFamily="34" charset="-120"/>
              <a:ea typeface="微軟正黑體" pitchFamily="34" charset="-120"/>
            </a:endParaRPr>
          </a:p>
          <a:p>
            <a:pPr marL="457142" indent="-457142">
              <a:buFont typeface="+mj-lt"/>
              <a:buAutoNum type="arabicPeriod"/>
            </a:pPr>
            <a:r>
              <a:rPr lang="en-US" altLang="zh-TW" sz="2400" dirty="0">
                <a:solidFill>
                  <a:srgbClr val="0000FF"/>
                </a:solidFill>
                <a:latin typeface="微軟正黑體" pitchFamily="34" charset="-120"/>
                <a:ea typeface="微軟正黑體" pitchFamily="34" charset="-120"/>
              </a:rPr>
              <a:t>Edge</a:t>
            </a:r>
            <a:r>
              <a:rPr lang="zh-TW" altLang="en-US" sz="2400" dirty="0">
                <a:solidFill>
                  <a:srgbClr val="0000FF"/>
                </a:solidFill>
                <a:latin typeface="微軟正黑體" pitchFamily="34" charset="-120"/>
                <a:ea typeface="微軟正黑體" pitchFamily="34" charset="-120"/>
              </a:rPr>
              <a:t>、</a:t>
            </a:r>
            <a:r>
              <a:rPr lang="en-US" altLang="zh-TW" sz="2400" dirty="0">
                <a:solidFill>
                  <a:srgbClr val="0000FF"/>
                </a:solidFill>
                <a:latin typeface="微軟正黑體" pitchFamily="34" charset="-120"/>
                <a:ea typeface="微軟正黑體" pitchFamily="34" charset="-120"/>
              </a:rPr>
              <a:t>IaaS</a:t>
            </a:r>
            <a:r>
              <a:rPr lang="zh-TW" altLang="en-US" sz="2400" dirty="0">
                <a:solidFill>
                  <a:srgbClr val="0000FF"/>
                </a:solidFill>
                <a:latin typeface="微軟正黑體" pitchFamily="34" charset="-120"/>
                <a:ea typeface="微軟正黑體" pitchFamily="34" charset="-120"/>
              </a:rPr>
              <a:t>－高頻數據採集標準架構</a:t>
            </a:r>
            <a:endParaRPr lang="en-US" altLang="zh-TW" sz="2400" dirty="0">
              <a:solidFill>
                <a:srgbClr val="0000FF"/>
              </a:solidFill>
              <a:latin typeface="微軟正黑體" pitchFamily="34" charset="-120"/>
              <a:ea typeface="微軟正黑體" pitchFamily="34" charset="-120"/>
            </a:endParaRPr>
          </a:p>
          <a:p>
            <a:pPr marL="457142" indent="-457142">
              <a:buFont typeface="+mj-lt"/>
              <a:buAutoNum type="arabicPeriod"/>
            </a:pPr>
            <a:r>
              <a:rPr lang="en-US" altLang="zh-TW" sz="2400" dirty="0">
                <a:solidFill>
                  <a:prstClr val="black"/>
                </a:solidFill>
                <a:latin typeface="微軟正黑體" pitchFamily="34" charset="-120"/>
                <a:ea typeface="微軟正黑體" pitchFamily="34" charset="-120"/>
              </a:rPr>
              <a:t>PaaS</a:t>
            </a:r>
            <a:r>
              <a:rPr lang="zh-TW" altLang="en-US" sz="2400" dirty="0">
                <a:solidFill>
                  <a:prstClr val="black"/>
                </a:solidFill>
                <a:latin typeface="微軟正黑體" pitchFamily="34" charset="-120"/>
                <a:ea typeface="微軟正黑體" pitchFamily="34" charset="-120"/>
              </a:rPr>
              <a:t>、</a:t>
            </a:r>
            <a:r>
              <a:rPr lang="en-US" altLang="zh-TW" sz="2400" dirty="0">
                <a:solidFill>
                  <a:prstClr val="black"/>
                </a:solidFill>
                <a:latin typeface="微軟正黑體" pitchFamily="34" charset="-120"/>
                <a:ea typeface="微軟正黑體" pitchFamily="34" charset="-120"/>
              </a:rPr>
              <a:t>SaaS</a:t>
            </a:r>
            <a:r>
              <a:rPr lang="zh-TW" altLang="en-US" sz="2400" dirty="0">
                <a:solidFill>
                  <a:prstClr val="black"/>
                </a:solidFill>
                <a:latin typeface="微軟正黑體" pitchFamily="34" charset="-120"/>
                <a:ea typeface="微軟正黑體" pitchFamily="34" charset="-120"/>
              </a:rPr>
              <a:t>－</a:t>
            </a:r>
            <a:r>
              <a:rPr lang="en-US" altLang="zh-TW" sz="2400" dirty="0">
                <a:solidFill>
                  <a:prstClr val="black"/>
                </a:solidFill>
                <a:latin typeface="微軟正黑體" pitchFamily="34" charset="-120"/>
                <a:ea typeface="微軟正黑體" pitchFamily="34" charset="-120"/>
              </a:rPr>
              <a:t>PHM</a:t>
            </a:r>
            <a:r>
              <a:rPr lang="zh-TW" altLang="en-US" sz="2400" dirty="0">
                <a:solidFill>
                  <a:prstClr val="black"/>
                </a:solidFill>
                <a:latin typeface="微軟正黑體" pitchFamily="34" charset="-120"/>
                <a:ea typeface="微軟正黑體" pitchFamily="34" charset="-120"/>
              </a:rPr>
              <a:t>微服務化</a:t>
            </a:r>
            <a:r>
              <a:rPr lang="en-US" altLang="zh-TW" sz="2400" dirty="0">
                <a:solidFill>
                  <a:prstClr val="black"/>
                </a:solidFill>
                <a:latin typeface="微軟正黑體" pitchFamily="34" charset="-120"/>
                <a:ea typeface="微軟正黑體" pitchFamily="34" charset="-120"/>
              </a:rPr>
              <a:t>/</a:t>
            </a:r>
            <a:r>
              <a:rPr lang="zh-TW" altLang="en-US" sz="2400" dirty="0">
                <a:solidFill>
                  <a:prstClr val="black"/>
                </a:solidFill>
                <a:latin typeface="微軟正黑體" pitchFamily="34" charset="-120"/>
                <a:ea typeface="微軟正黑體" pitchFamily="34" charset="-120"/>
              </a:rPr>
              <a:t>共用服務化</a:t>
            </a:r>
            <a:endParaRPr lang="en-US" altLang="zh-TW" sz="2400" dirty="0">
              <a:solidFill>
                <a:prstClr val="black"/>
              </a:solidFill>
              <a:latin typeface="微軟正黑體" pitchFamily="34" charset="-120"/>
              <a:ea typeface="微軟正黑體" pitchFamily="34" charset="-120"/>
            </a:endParaRPr>
          </a:p>
          <a:p>
            <a:pPr marL="457142" indent="-457142">
              <a:buFont typeface="+mj-lt"/>
              <a:buAutoNum type="arabicPeriod"/>
            </a:pPr>
            <a:r>
              <a:rPr lang="en-US" altLang="zh-TW" sz="2400" dirty="0">
                <a:solidFill>
                  <a:prstClr val="black"/>
                </a:solidFill>
                <a:latin typeface="微軟正黑體" pitchFamily="34" charset="-120"/>
                <a:ea typeface="微軟正黑體" pitchFamily="34" charset="-120"/>
              </a:rPr>
              <a:t>Milestone</a:t>
            </a:r>
          </a:p>
          <a:p>
            <a:pPr marL="457142" indent="-457142">
              <a:buFont typeface="+mj-lt"/>
              <a:buAutoNum type="arabicPeriod"/>
            </a:pPr>
            <a:r>
              <a:rPr lang="zh-TW" altLang="en-US" sz="2400" dirty="0">
                <a:latin typeface="微軟正黑體" pitchFamily="34" charset="-120"/>
                <a:ea typeface="微軟正黑體" pitchFamily="34" charset="-120"/>
              </a:rPr>
              <a:t>影像</a:t>
            </a:r>
            <a:r>
              <a:rPr lang="en-US" altLang="zh-TW" sz="2400" dirty="0">
                <a:latin typeface="微軟正黑體" pitchFamily="34" charset="-120"/>
                <a:ea typeface="微軟正黑體" pitchFamily="34" charset="-120"/>
              </a:rPr>
              <a:t>AI</a:t>
            </a:r>
            <a:r>
              <a:rPr lang="zh-TW" altLang="en-US" sz="2400" dirty="0">
                <a:latin typeface="微軟正黑體" pitchFamily="34" charset="-120"/>
                <a:ea typeface="微軟正黑體" pitchFamily="34" charset="-120"/>
              </a:rPr>
              <a:t>到數據</a:t>
            </a:r>
            <a:r>
              <a:rPr lang="en-US" altLang="zh-TW" sz="2400" dirty="0">
                <a:latin typeface="微軟正黑體" pitchFamily="34" charset="-120"/>
                <a:ea typeface="微軟正黑體" pitchFamily="34" charset="-120"/>
              </a:rPr>
              <a:t>AI</a:t>
            </a:r>
            <a:r>
              <a:rPr lang="zh-TW" altLang="en-US" sz="2400" dirty="0">
                <a:latin typeface="微軟正黑體" pitchFamily="34" charset="-120"/>
                <a:ea typeface="微軟正黑體" pitchFamily="34" charset="-120"/>
              </a:rPr>
              <a:t>：</a:t>
            </a:r>
            <a:r>
              <a:rPr lang="en-US" altLang="zh-TW" sz="2400" dirty="0">
                <a:latin typeface="微軟正黑體" pitchFamily="34" charset="-120"/>
                <a:ea typeface="微軟正黑體" pitchFamily="34" charset="-120"/>
              </a:rPr>
              <a:t>LSTM</a:t>
            </a:r>
            <a:endParaRPr lang="zh-TW" altLang="en-US" sz="2400" dirty="0">
              <a:latin typeface="微軟正黑體" pitchFamily="34" charset="-120"/>
              <a:ea typeface="微軟正黑體" pitchFamily="34" charset="-120"/>
            </a:endParaRPr>
          </a:p>
        </p:txBody>
      </p:sp>
      <p:sp>
        <p:nvSpPr>
          <p:cNvPr id="7" name="文字方塊 6"/>
          <p:cNvSpPr txBox="1"/>
          <p:nvPr/>
        </p:nvSpPr>
        <p:spPr>
          <a:xfrm>
            <a:off x="2195737" y="411512"/>
            <a:ext cx="4608512" cy="830997"/>
          </a:xfrm>
          <a:prstGeom prst="rect">
            <a:avLst/>
          </a:prstGeom>
          <a:noFill/>
        </p:spPr>
        <p:txBody>
          <a:bodyPr wrap="square" lIns="91272" tIns="45636" rIns="91272" bIns="45636" rtlCol="0">
            <a:spAutoFit/>
          </a:bodyPr>
          <a:lstStyle/>
          <a:p>
            <a:pPr algn="ctr"/>
            <a:r>
              <a:rPr lang="en-US" altLang="zh-TW" sz="4800" dirty="0">
                <a:solidFill>
                  <a:prstClr val="black"/>
                </a:solidFill>
              </a:rPr>
              <a:t>Agenda</a:t>
            </a:r>
            <a:endParaRPr lang="zh-TW" altLang="en-US" sz="4800" dirty="0">
              <a:solidFill>
                <a:prstClr val="black"/>
              </a:solidFill>
            </a:endParaRPr>
          </a:p>
        </p:txBody>
      </p:sp>
    </p:spTree>
    <p:extLst>
      <p:ext uri="{BB962C8B-B14F-4D97-AF65-F5344CB8AC3E}">
        <p14:creationId xmlns:p14="http://schemas.microsoft.com/office/powerpoint/2010/main" val="14471629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矩形 48"/>
          <p:cNvSpPr/>
          <p:nvPr/>
        </p:nvSpPr>
        <p:spPr>
          <a:xfrm>
            <a:off x="3851920" y="2686329"/>
            <a:ext cx="5292080" cy="245717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zh-TW" altLang="en-US" dirty="0"/>
          </a:p>
        </p:txBody>
      </p:sp>
      <p:cxnSp>
        <p:nvCxnSpPr>
          <p:cNvPr id="18" name="直線接點 17"/>
          <p:cNvCxnSpPr/>
          <p:nvPr/>
        </p:nvCxnSpPr>
        <p:spPr>
          <a:xfrm>
            <a:off x="3714367" y="2211710"/>
            <a:ext cx="719078" cy="0"/>
          </a:xfrm>
          <a:prstGeom prst="line">
            <a:avLst/>
          </a:prstGeom>
          <a:ln>
            <a:solidFill>
              <a:schemeClr val="bg1"/>
            </a:solidFill>
          </a:ln>
          <a:effectLst>
            <a:glow rad="101600">
              <a:schemeClr val="accent1">
                <a:satMod val="175000"/>
                <a:alpha val="40000"/>
              </a:schemeClr>
            </a:glow>
            <a:outerShdw blurRad="40000" dist="20000" dir="5400000"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pic>
        <p:nvPicPr>
          <p:cNvPr id="64" name="Picture 9"/>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3178502" y="3195563"/>
            <a:ext cx="216927" cy="2169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3" name="Picture 9"/>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3160679" y="3904823"/>
            <a:ext cx="216927" cy="2169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35159" y="4174917"/>
            <a:ext cx="1219760" cy="678826"/>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标题 1"/>
          <p:cNvSpPr>
            <a:spLocks noGrp="1"/>
          </p:cNvSpPr>
          <p:nvPr>
            <p:ph type="title"/>
          </p:nvPr>
        </p:nvSpPr>
        <p:spPr>
          <a:xfrm>
            <a:off x="1" y="164087"/>
            <a:ext cx="9126500" cy="428625"/>
          </a:xfrm>
        </p:spPr>
        <p:txBody>
          <a:bodyPr/>
          <a:lstStyle/>
          <a:p>
            <a:pPr eaLnBrk="1" hangingPunct="1"/>
            <a:r>
              <a:rPr lang="en-US" altLang="zh-TW" sz="2100" b="1" dirty="0">
                <a:latin typeface="微軟正黑體" pitchFamily="34" charset="-120"/>
                <a:ea typeface="微軟正黑體" pitchFamily="34" charset="-120"/>
              </a:rPr>
              <a:t>PHM</a:t>
            </a:r>
            <a:r>
              <a:rPr lang="zh-TW" altLang="en-US" sz="2100" b="1" dirty="0">
                <a:latin typeface="微軟正黑體" pitchFamily="34" charset="-120"/>
                <a:ea typeface="微軟正黑體" pitchFamily="34" charset="-120"/>
              </a:rPr>
              <a:t>高頻數據採集</a:t>
            </a:r>
            <a:r>
              <a:rPr lang="en-US" altLang="zh-TW" sz="2100" b="1" dirty="0">
                <a:latin typeface="微軟正黑體" pitchFamily="34" charset="-120"/>
                <a:ea typeface="微軟正黑體" pitchFamily="34" charset="-120"/>
              </a:rPr>
              <a:t/>
            </a:r>
            <a:br>
              <a:rPr lang="en-US" altLang="zh-TW" sz="2100" b="1" dirty="0">
                <a:latin typeface="微軟正黑體" pitchFamily="34" charset="-120"/>
                <a:ea typeface="微軟正黑體" pitchFamily="34" charset="-120"/>
              </a:rPr>
            </a:br>
            <a:r>
              <a:rPr lang="zh-TW" altLang="en-US" sz="2100" b="1" dirty="0">
                <a:latin typeface="微軟正黑體" pitchFamily="34" charset="-120"/>
                <a:ea typeface="微軟正黑體" pitchFamily="34" charset="-120"/>
              </a:rPr>
              <a:t>標準架構方案</a:t>
            </a:r>
            <a:endParaRPr lang="en-US" altLang="zh-TW" sz="1500" b="1" dirty="0">
              <a:latin typeface="微軟正黑體" pitchFamily="34" charset="-120"/>
              <a:ea typeface="微軟正黑體" pitchFamily="34" charset="-120"/>
            </a:endParaRPr>
          </a:p>
        </p:txBody>
      </p:sp>
      <p:pic>
        <p:nvPicPr>
          <p:cNvPr id="5" name="Picture 3"/>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2654919" y="4162571"/>
            <a:ext cx="932614" cy="685800"/>
          </a:xfrm>
          <a:prstGeom prst="rect">
            <a:avLst/>
          </a:prstGeom>
          <a:noFill/>
          <a:ln w="9525">
            <a:noFill/>
            <a:miter lim="800000"/>
            <a:headEnd/>
            <a:tailEnd/>
          </a:ln>
          <a:effectLst/>
        </p:spPr>
      </p:pic>
      <p:sp>
        <p:nvSpPr>
          <p:cNvPr id="7" name="文字方塊 6"/>
          <p:cNvSpPr txBox="1"/>
          <p:nvPr/>
        </p:nvSpPr>
        <p:spPr>
          <a:xfrm>
            <a:off x="1547664" y="4861921"/>
            <a:ext cx="948048" cy="288541"/>
          </a:xfrm>
          <a:prstGeom prst="rect">
            <a:avLst/>
          </a:prstGeom>
          <a:noFill/>
        </p:spPr>
        <p:txBody>
          <a:bodyPr wrap="none" lIns="68568" tIns="34289" rIns="68568" bIns="34289" rtlCol="0">
            <a:spAutoFit/>
          </a:bodyPr>
          <a:lstStyle/>
          <a:p>
            <a:pPr defTabSz="685035"/>
            <a:r>
              <a:rPr lang="en-US" altLang="zh-TW" sz="1400" dirty="0">
                <a:solidFill>
                  <a:prstClr val="black"/>
                </a:solidFill>
              </a:rPr>
              <a:t>Equipment</a:t>
            </a:r>
            <a:endParaRPr lang="zh-TW" altLang="en-US" sz="1400" dirty="0">
              <a:solidFill>
                <a:prstClr val="black"/>
              </a:solidFill>
            </a:endParaRPr>
          </a:p>
        </p:txBody>
      </p:sp>
      <p:sp>
        <p:nvSpPr>
          <p:cNvPr id="8" name="文字方塊 7"/>
          <p:cNvSpPr txBox="1"/>
          <p:nvPr/>
        </p:nvSpPr>
        <p:spPr>
          <a:xfrm>
            <a:off x="2778537" y="4853749"/>
            <a:ext cx="641041" cy="288541"/>
          </a:xfrm>
          <a:prstGeom prst="rect">
            <a:avLst/>
          </a:prstGeom>
          <a:noFill/>
        </p:spPr>
        <p:txBody>
          <a:bodyPr wrap="none" lIns="68568" tIns="34289" rIns="68568" bIns="34289" rtlCol="0">
            <a:spAutoFit/>
          </a:bodyPr>
          <a:lstStyle/>
          <a:p>
            <a:pPr defTabSz="685035"/>
            <a:r>
              <a:rPr lang="en-US" altLang="zh-TW" sz="1400" dirty="0">
                <a:solidFill>
                  <a:prstClr val="black"/>
                </a:solidFill>
              </a:rPr>
              <a:t>Sensor</a:t>
            </a:r>
            <a:endParaRPr lang="zh-TW" altLang="en-US" sz="1400" dirty="0">
              <a:solidFill>
                <a:prstClr val="black"/>
              </a:solidFill>
            </a:endParaRPr>
          </a:p>
        </p:txBody>
      </p:sp>
      <p:grpSp>
        <p:nvGrpSpPr>
          <p:cNvPr id="9" name="群組 8"/>
          <p:cNvGrpSpPr/>
          <p:nvPr/>
        </p:nvGrpSpPr>
        <p:grpSpPr>
          <a:xfrm>
            <a:off x="2867705" y="3394795"/>
            <a:ext cx="509751" cy="456950"/>
            <a:chOff x="9211490" y="3267560"/>
            <a:chExt cx="1219200" cy="808567"/>
          </a:xfrm>
        </p:grpSpPr>
        <p:pic>
          <p:nvPicPr>
            <p:cNvPr id="10" name="Picture 4"/>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9211490" y="3267560"/>
              <a:ext cx="1219200" cy="8085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矩形 10"/>
            <p:cNvSpPr/>
            <p:nvPr/>
          </p:nvSpPr>
          <p:spPr>
            <a:xfrm>
              <a:off x="9655629" y="3472543"/>
              <a:ext cx="457200" cy="199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035"/>
              <a:endParaRPr lang="zh-TW" altLang="en-US" sz="1400">
                <a:solidFill>
                  <a:prstClr val="white"/>
                </a:solidFill>
              </a:endParaRPr>
            </a:p>
          </p:txBody>
        </p:sp>
      </p:grpSp>
      <p:sp>
        <p:nvSpPr>
          <p:cNvPr id="12" name="文字方塊 11"/>
          <p:cNvSpPr txBox="1"/>
          <p:nvPr/>
        </p:nvSpPr>
        <p:spPr>
          <a:xfrm>
            <a:off x="2125279" y="3422690"/>
            <a:ext cx="696344" cy="288541"/>
          </a:xfrm>
          <a:prstGeom prst="rect">
            <a:avLst/>
          </a:prstGeom>
          <a:noFill/>
        </p:spPr>
        <p:txBody>
          <a:bodyPr wrap="none" lIns="68568" tIns="34289" rIns="68568" bIns="34289" rtlCol="0">
            <a:spAutoFit/>
          </a:bodyPr>
          <a:lstStyle/>
          <a:p>
            <a:pPr defTabSz="685035"/>
            <a:r>
              <a:rPr lang="zh-TW" altLang="en-US" sz="1400" dirty="0">
                <a:solidFill>
                  <a:prstClr val="black"/>
                </a:solidFill>
              </a:rPr>
              <a:t>廠商</a:t>
            </a:r>
            <a:r>
              <a:rPr lang="en-US" altLang="zh-TW" sz="1400" dirty="0">
                <a:solidFill>
                  <a:prstClr val="black"/>
                </a:solidFill>
              </a:rPr>
              <a:t>PC</a:t>
            </a:r>
            <a:endParaRPr lang="zh-TW" altLang="en-US" sz="1400" dirty="0">
              <a:solidFill>
                <a:prstClr val="black"/>
              </a:solidFill>
            </a:endParaRPr>
          </a:p>
        </p:txBody>
      </p:sp>
      <p:grpSp>
        <p:nvGrpSpPr>
          <p:cNvPr id="13" name="群組 12"/>
          <p:cNvGrpSpPr/>
          <p:nvPr/>
        </p:nvGrpSpPr>
        <p:grpSpPr>
          <a:xfrm>
            <a:off x="2869607" y="2717158"/>
            <a:ext cx="509751" cy="456950"/>
            <a:chOff x="9211490" y="3267560"/>
            <a:chExt cx="1219200" cy="808567"/>
          </a:xfrm>
        </p:grpSpPr>
        <p:pic>
          <p:nvPicPr>
            <p:cNvPr id="14" name="Picture 4"/>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9211490" y="3267560"/>
              <a:ext cx="1219200" cy="8085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矩形 14"/>
            <p:cNvSpPr/>
            <p:nvPr/>
          </p:nvSpPr>
          <p:spPr>
            <a:xfrm>
              <a:off x="9655629" y="3472543"/>
              <a:ext cx="457200" cy="199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035"/>
              <a:endParaRPr lang="zh-TW" altLang="en-US" sz="1400">
                <a:solidFill>
                  <a:prstClr val="white"/>
                </a:solidFill>
              </a:endParaRPr>
            </a:p>
          </p:txBody>
        </p:sp>
      </p:grpSp>
      <p:sp>
        <p:nvSpPr>
          <p:cNvPr id="16" name="文字方塊 15"/>
          <p:cNvSpPr txBox="1"/>
          <p:nvPr/>
        </p:nvSpPr>
        <p:spPr>
          <a:xfrm>
            <a:off x="2170387" y="2801369"/>
            <a:ext cx="651236" cy="288541"/>
          </a:xfrm>
          <a:prstGeom prst="rect">
            <a:avLst/>
          </a:prstGeom>
          <a:noFill/>
        </p:spPr>
        <p:txBody>
          <a:bodyPr wrap="none" lIns="68568" tIns="34289" rIns="68568" bIns="34289" rtlCol="0">
            <a:spAutoFit/>
          </a:bodyPr>
          <a:lstStyle/>
          <a:p>
            <a:pPr defTabSz="685035"/>
            <a:r>
              <a:rPr lang="en-US" altLang="zh-TW" sz="1400" dirty="0">
                <a:solidFill>
                  <a:prstClr val="black"/>
                </a:solidFill>
              </a:rPr>
              <a:t>FAB</a:t>
            </a:r>
            <a:r>
              <a:rPr lang="zh-TW" altLang="en-US" sz="1400" dirty="0">
                <a:solidFill>
                  <a:prstClr val="black"/>
                </a:solidFill>
              </a:rPr>
              <a:t> </a:t>
            </a:r>
            <a:r>
              <a:rPr lang="en-US" altLang="zh-TW" sz="1400" dirty="0">
                <a:solidFill>
                  <a:prstClr val="black"/>
                </a:solidFill>
              </a:rPr>
              <a:t>PC</a:t>
            </a:r>
            <a:endParaRPr lang="zh-TW" altLang="en-US" sz="1400" dirty="0">
              <a:solidFill>
                <a:prstClr val="black"/>
              </a:solidFill>
            </a:endParaRPr>
          </a:p>
        </p:txBody>
      </p:sp>
      <p:sp>
        <p:nvSpPr>
          <p:cNvPr id="19" name="圓角矩形圖說文字 18"/>
          <p:cNvSpPr/>
          <p:nvPr/>
        </p:nvSpPr>
        <p:spPr>
          <a:xfrm>
            <a:off x="2654920" y="994171"/>
            <a:ext cx="1062908" cy="715261"/>
          </a:xfrm>
          <a:prstGeom prst="wedgeRoundRectCallout">
            <a:avLst>
              <a:gd name="adj1" fmla="val -151020"/>
              <a:gd name="adj2" fmla="val -143150"/>
              <a:gd name="adj3" fmla="val 16667"/>
            </a:avLst>
          </a:prstGeom>
          <a:solidFill>
            <a:schemeClr val="accent1">
              <a:lumMod val="20000"/>
              <a:lumOff val="80000"/>
            </a:schemeClr>
          </a:solidFill>
          <a:ln>
            <a:noFill/>
          </a:ln>
          <a:scene3d>
            <a:camera prst="orthographicFront"/>
            <a:lightRig rig="threePt" dir="t"/>
          </a:scene3d>
          <a:sp3d>
            <a:bevelT/>
          </a:sp3d>
        </p:spPr>
        <p:style>
          <a:lnRef idx="1">
            <a:schemeClr val="accent1"/>
          </a:lnRef>
          <a:fillRef idx="2">
            <a:schemeClr val="accent1"/>
          </a:fillRef>
          <a:effectRef idx="1">
            <a:schemeClr val="accent1"/>
          </a:effectRef>
          <a:fontRef idx="minor">
            <a:schemeClr val="dk1"/>
          </a:fontRef>
        </p:style>
        <p:txBody>
          <a:bodyPr lIns="68540" tIns="34289" rIns="68540" bIns="34289" rtlCol="0" anchor="ctr"/>
          <a:lstStyle/>
          <a:p>
            <a:pPr algn="ctr" defTabSz="342659" fontAlgn="base">
              <a:spcBef>
                <a:spcPct val="0"/>
              </a:spcBef>
              <a:spcAft>
                <a:spcPct val="0"/>
              </a:spcAft>
            </a:pPr>
            <a:endParaRPr kumimoji="1" lang="zh-TW" altLang="en-US" sz="1400">
              <a:solidFill>
                <a:prstClr val="black"/>
              </a:solidFill>
            </a:endParaRPr>
          </a:p>
        </p:txBody>
      </p:sp>
      <p:sp>
        <p:nvSpPr>
          <p:cNvPr id="20" name="圓柱 19"/>
          <p:cNvSpPr/>
          <p:nvPr/>
        </p:nvSpPr>
        <p:spPr>
          <a:xfrm>
            <a:off x="2869616" y="1130876"/>
            <a:ext cx="632011" cy="430147"/>
          </a:xfrm>
          <a:prstGeom prst="can">
            <a:avLst/>
          </a:prstGeom>
          <a:solidFill>
            <a:srgbClr val="0000FF"/>
          </a:solidFill>
          <a:ln>
            <a:solidFill>
              <a:schemeClr val="bg2">
                <a:lumMod val="60000"/>
                <a:lumOff val="40000"/>
              </a:schemeClr>
            </a:solidFill>
          </a:ln>
        </p:spPr>
        <p:style>
          <a:lnRef idx="2">
            <a:schemeClr val="accent6">
              <a:shade val="50000"/>
            </a:schemeClr>
          </a:lnRef>
          <a:fillRef idx="1">
            <a:schemeClr val="accent6"/>
          </a:fillRef>
          <a:effectRef idx="0">
            <a:schemeClr val="accent6"/>
          </a:effectRef>
          <a:fontRef idx="minor">
            <a:schemeClr val="lt1"/>
          </a:fontRef>
        </p:style>
        <p:txBody>
          <a:bodyPr lIns="68549" tIns="34289" rIns="68549" bIns="34289" rtlCol="0" anchor="ctr"/>
          <a:lstStyle/>
          <a:p>
            <a:pPr algn="ctr" defTabSz="342659" fontAlgn="base">
              <a:spcBef>
                <a:spcPct val="0"/>
              </a:spcBef>
              <a:spcAft>
                <a:spcPct val="0"/>
              </a:spcAft>
            </a:pPr>
            <a:r>
              <a:rPr kumimoji="1" lang="zh-TW" altLang="en-US" sz="800" dirty="0">
                <a:solidFill>
                  <a:prstClr val="white"/>
                </a:solidFill>
              </a:rPr>
              <a:t>設備</a:t>
            </a:r>
            <a:r>
              <a:rPr kumimoji="1" lang="en-US" altLang="zh-TW" sz="800" dirty="0">
                <a:solidFill>
                  <a:prstClr val="white"/>
                </a:solidFill>
              </a:rPr>
              <a:t>EDC</a:t>
            </a:r>
          </a:p>
          <a:p>
            <a:pPr algn="ctr" defTabSz="342659" fontAlgn="base">
              <a:spcBef>
                <a:spcPct val="0"/>
              </a:spcBef>
              <a:spcAft>
                <a:spcPct val="0"/>
              </a:spcAft>
            </a:pPr>
            <a:r>
              <a:rPr kumimoji="1" lang="en-US" altLang="zh-TW" sz="800" dirty="0">
                <a:solidFill>
                  <a:prstClr val="white"/>
                </a:solidFill>
              </a:rPr>
              <a:t>(</a:t>
            </a:r>
            <a:r>
              <a:rPr kumimoji="1" lang="zh-TW" altLang="en-US" sz="800" dirty="0">
                <a:solidFill>
                  <a:prstClr val="white"/>
                </a:solidFill>
              </a:rPr>
              <a:t>特徵庫</a:t>
            </a:r>
            <a:r>
              <a:rPr kumimoji="1" lang="en-US" altLang="zh-TW" sz="800" dirty="0">
                <a:solidFill>
                  <a:prstClr val="white"/>
                </a:solidFill>
              </a:rPr>
              <a:t>)</a:t>
            </a:r>
            <a:endParaRPr kumimoji="1" lang="zh-TW" altLang="en-US" sz="800" dirty="0">
              <a:solidFill>
                <a:prstClr val="white"/>
              </a:solidFill>
            </a:endParaRPr>
          </a:p>
        </p:txBody>
      </p:sp>
      <p:pic>
        <p:nvPicPr>
          <p:cNvPr id="21" name="Picture 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246260" y="1996228"/>
            <a:ext cx="437485" cy="421794"/>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22" name="肘形接點 21"/>
          <p:cNvCxnSpPr>
            <a:stCxn id="21" idx="0"/>
            <a:endCxn id="20" idx="3"/>
          </p:cNvCxnSpPr>
          <p:nvPr/>
        </p:nvCxnSpPr>
        <p:spPr>
          <a:xfrm rot="16200000" flipV="1">
            <a:off x="3607699" y="1138933"/>
            <a:ext cx="435210" cy="1279382"/>
          </a:xfrm>
          <a:prstGeom prst="bentConnector3">
            <a:avLst>
              <a:gd name="adj1" fmla="val 50000"/>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23" name="文字方塊 22"/>
          <p:cNvSpPr txBox="1"/>
          <p:nvPr/>
        </p:nvSpPr>
        <p:spPr>
          <a:xfrm>
            <a:off x="4635292" y="1882649"/>
            <a:ext cx="784072" cy="338496"/>
          </a:xfrm>
          <a:prstGeom prst="rect">
            <a:avLst/>
          </a:prstGeom>
          <a:noFill/>
        </p:spPr>
        <p:txBody>
          <a:bodyPr wrap="none" lIns="91382" tIns="45691" rIns="91382" bIns="45691" rtlCol="0">
            <a:spAutoFit/>
          </a:bodyPr>
          <a:lstStyle/>
          <a:p>
            <a:pPr algn="ctr" defTabSz="913703"/>
            <a:r>
              <a:rPr lang="en-US" altLang="zh-TW" sz="800" dirty="0">
                <a:solidFill>
                  <a:prstClr val="black"/>
                </a:solidFill>
              </a:rPr>
              <a:t>ETL</a:t>
            </a:r>
            <a:r>
              <a:rPr lang="zh-TW" altLang="en-US" sz="800" dirty="0">
                <a:solidFill>
                  <a:prstClr val="black"/>
                </a:solidFill>
              </a:rPr>
              <a:t> </a:t>
            </a:r>
            <a:r>
              <a:rPr lang="en-US" altLang="zh-TW" sz="800" dirty="0">
                <a:solidFill>
                  <a:prstClr val="black"/>
                </a:solidFill>
              </a:rPr>
              <a:t>File Server</a:t>
            </a:r>
          </a:p>
          <a:p>
            <a:pPr algn="ctr" defTabSz="913703"/>
            <a:r>
              <a:rPr lang="en-US" altLang="zh-TW" sz="800" dirty="0">
                <a:solidFill>
                  <a:prstClr val="black"/>
                </a:solidFill>
              </a:rPr>
              <a:t>(10.178.1.130)</a:t>
            </a:r>
            <a:endParaRPr lang="zh-TW" altLang="en-US" sz="800" dirty="0">
              <a:solidFill>
                <a:prstClr val="black"/>
              </a:solidFill>
            </a:endParaRPr>
          </a:p>
        </p:txBody>
      </p:sp>
      <p:grpSp>
        <p:nvGrpSpPr>
          <p:cNvPr id="38" name="群組 37"/>
          <p:cNvGrpSpPr/>
          <p:nvPr/>
        </p:nvGrpSpPr>
        <p:grpSpPr>
          <a:xfrm>
            <a:off x="856809" y="67510"/>
            <a:ext cx="1579042" cy="1632052"/>
            <a:chOff x="6012624" y="1786650"/>
            <a:chExt cx="2105398" cy="2176070"/>
          </a:xfrm>
        </p:grpSpPr>
        <p:pic>
          <p:nvPicPr>
            <p:cNvPr id="17" name="Picture 3"/>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326476" y="1786650"/>
              <a:ext cx="762830" cy="5545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8" name="Picture 2"/>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815504" y="3246507"/>
              <a:ext cx="291657" cy="281196"/>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9" name="Picture 2"/>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501924" y="3234774"/>
              <a:ext cx="291657" cy="281196"/>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 name="Picture 2"/>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185928" y="3234774"/>
              <a:ext cx="291657" cy="281196"/>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31" name="群組 155"/>
            <p:cNvGrpSpPr/>
            <p:nvPr/>
          </p:nvGrpSpPr>
          <p:grpSpPr>
            <a:xfrm>
              <a:off x="6118420" y="2292827"/>
              <a:ext cx="1112867" cy="633683"/>
              <a:chOff x="6652810" y="1301562"/>
              <a:chExt cx="1180155" cy="477963"/>
            </a:xfrm>
          </p:grpSpPr>
          <p:pic>
            <p:nvPicPr>
              <p:cNvPr id="32" name="Picture 5"/>
              <p:cNvPicPr>
                <a:picLocks noChangeAspect="1" noChangeArrowheads="1"/>
              </p:cNvPicPr>
              <p:nvPr/>
            </p:nvPicPr>
            <p:blipFill>
              <a:blip r:embed="rId9" cstate="print"/>
              <a:srcRect/>
              <a:stretch>
                <a:fillRect/>
              </a:stretch>
            </p:blipFill>
            <p:spPr bwMode="auto">
              <a:xfrm>
                <a:off x="6652810" y="1301562"/>
                <a:ext cx="1180155" cy="472282"/>
              </a:xfrm>
              <a:prstGeom prst="rect">
                <a:avLst/>
              </a:prstGeom>
              <a:noFill/>
              <a:ln w="9525">
                <a:noFill/>
                <a:miter lim="800000"/>
                <a:headEnd/>
                <a:tailEnd/>
              </a:ln>
            </p:spPr>
          </p:pic>
          <p:sp>
            <p:nvSpPr>
              <p:cNvPr id="33" name="文字方塊 32"/>
              <p:cNvSpPr txBox="1"/>
              <p:nvPr/>
            </p:nvSpPr>
            <p:spPr>
              <a:xfrm>
                <a:off x="6793716" y="1439047"/>
                <a:ext cx="952416" cy="340478"/>
              </a:xfrm>
              <a:prstGeom prst="rect">
                <a:avLst/>
              </a:prstGeom>
              <a:noFill/>
            </p:spPr>
            <p:txBody>
              <a:bodyPr wrap="none" rtlCol="0">
                <a:spAutoFit/>
              </a:bodyPr>
              <a:lstStyle/>
              <a:p>
                <a:pPr algn="ctr" defTabSz="342659" fontAlgn="base">
                  <a:spcBef>
                    <a:spcPct val="0"/>
                  </a:spcBef>
                  <a:spcAft>
                    <a:spcPct val="0"/>
                  </a:spcAft>
                </a:pPr>
                <a:r>
                  <a:rPr kumimoji="1" lang="en-US" altLang="zh-TW" sz="800" b="1" dirty="0">
                    <a:solidFill>
                      <a:prstClr val="white"/>
                    </a:solidFill>
                    <a:latin typeface="微軟正黑體" pitchFamily="34" charset="-120"/>
                    <a:ea typeface="微軟正黑體" pitchFamily="34" charset="-120"/>
                  </a:rPr>
                  <a:t>FS</a:t>
                </a:r>
                <a:r>
                  <a:rPr kumimoji="1" lang="zh-TW" altLang="en-US" sz="800" b="1" dirty="0">
                    <a:solidFill>
                      <a:prstClr val="white"/>
                    </a:solidFill>
                    <a:latin typeface="微軟正黑體" pitchFamily="34" charset="-120"/>
                    <a:ea typeface="微軟正黑體" pitchFamily="34" charset="-120"/>
                  </a:rPr>
                  <a:t> </a:t>
                </a:r>
                <a:r>
                  <a:rPr kumimoji="1" lang="en-US" altLang="zh-TW" sz="800" b="1" dirty="0">
                    <a:solidFill>
                      <a:prstClr val="white"/>
                    </a:solidFill>
                    <a:latin typeface="微軟正黑體" pitchFamily="34" charset="-120"/>
                    <a:ea typeface="微軟正黑體" pitchFamily="34" charset="-120"/>
                  </a:rPr>
                  <a:t>Site</a:t>
                </a:r>
              </a:p>
              <a:p>
                <a:pPr algn="ctr" defTabSz="342659" fontAlgn="base">
                  <a:spcBef>
                    <a:spcPct val="0"/>
                  </a:spcBef>
                  <a:spcAft>
                    <a:spcPct val="0"/>
                  </a:spcAft>
                </a:pPr>
                <a:r>
                  <a:rPr kumimoji="1" lang="en-US" altLang="zh-TW" sz="800" b="1" dirty="0">
                    <a:solidFill>
                      <a:prstClr val="white"/>
                    </a:solidFill>
                    <a:latin typeface="微軟正黑體" pitchFamily="34" charset="-120"/>
                    <a:ea typeface="微軟正黑體" pitchFamily="34" charset="-120"/>
                  </a:rPr>
                  <a:t>Data Lake</a:t>
                </a:r>
                <a:endParaRPr kumimoji="1" lang="zh-TW" altLang="en-US" sz="800" b="1" dirty="0">
                  <a:solidFill>
                    <a:prstClr val="white"/>
                  </a:solidFill>
                  <a:latin typeface="微軟正黑體" pitchFamily="34" charset="-120"/>
                  <a:ea typeface="微軟正黑體" pitchFamily="34" charset="-120"/>
                </a:endParaRPr>
              </a:p>
            </p:txBody>
          </p:sp>
        </p:grpSp>
        <p:pic>
          <p:nvPicPr>
            <p:cNvPr id="34" name="Picture 2"/>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544224" y="2930323"/>
              <a:ext cx="291657" cy="281196"/>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5" name="Picture 2"/>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225386" y="2934329"/>
              <a:ext cx="291657" cy="281196"/>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6" name="文字方塊 35"/>
            <p:cNvSpPr txBox="1"/>
            <p:nvPr/>
          </p:nvSpPr>
          <p:spPr>
            <a:xfrm>
              <a:off x="6012624" y="3470353"/>
              <a:ext cx="1375447" cy="492367"/>
            </a:xfrm>
            <a:prstGeom prst="rect">
              <a:avLst/>
            </a:prstGeom>
            <a:noFill/>
          </p:spPr>
          <p:txBody>
            <a:bodyPr wrap="none" lIns="121864" tIns="60932" rIns="121864" bIns="60932" rtlCol="0">
              <a:spAutoFit/>
            </a:bodyPr>
            <a:lstStyle/>
            <a:p>
              <a:pPr algn="ctr" defTabSz="913703"/>
              <a:r>
                <a:rPr lang="en-US" altLang="zh-TW" sz="800" dirty="0">
                  <a:solidFill>
                    <a:prstClr val="black"/>
                  </a:solidFill>
                </a:rPr>
                <a:t>FS Data Node</a:t>
              </a:r>
            </a:p>
            <a:p>
              <a:pPr algn="ctr" defTabSz="913703"/>
              <a:r>
                <a:rPr lang="en-US" altLang="zh-TW" sz="800" dirty="0">
                  <a:solidFill>
                    <a:prstClr val="black"/>
                  </a:solidFill>
                </a:rPr>
                <a:t>(10.189.127.64-66)</a:t>
              </a:r>
              <a:endParaRPr lang="zh-TW" altLang="en-US" sz="800" dirty="0">
                <a:solidFill>
                  <a:prstClr val="black"/>
                </a:solidFill>
              </a:endParaRPr>
            </a:p>
          </p:txBody>
        </p:sp>
        <p:sp>
          <p:nvSpPr>
            <p:cNvPr id="37" name="文字方塊 36"/>
            <p:cNvSpPr txBox="1"/>
            <p:nvPr/>
          </p:nvSpPr>
          <p:spPr>
            <a:xfrm>
              <a:off x="6742575" y="2830401"/>
              <a:ext cx="1375447" cy="492367"/>
            </a:xfrm>
            <a:prstGeom prst="rect">
              <a:avLst/>
            </a:prstGeom>
            <a:noFill/>
          </p:spPr>
          <p:txBody>
            <a:bodyPr wrap="none" lIns="121864" tIns="60932" rIns="121864" bIns="60932" rtlCol="0">
              <a:spAutoFit/>
            </a:bodyPr>
            <a:lstStyle/>
            <a:p>
              <a:pPr algn="ctr" defTabSz="913703"/>
              <a:r>
                <a:rPr lang="en-US" altLang="zh-TW" sz="800" dirty="0">
                  <a:solidFill>
                    <a:prstClr val="black"/>
                  </a:solidFill>
                </a:rPr>
                <a:t>FS Name Node</a:t>
              </a:r>
            </a:p>
            <a:p>
              <a:pPr algn="ctr" defTabSz="913703"/>
              <a:r>
                <a:rPr lang="en-US" altLang="zh-TW" sz="800" dirty="0">
                  <a:solidFill>
                    <a:prstClr val="black"/>
                  </a:solidFill>
                </a:rPr>
                <a:t>(10.189.127.67-68)</a:t>
              </a:r>
              <a:endParaRPr lang="zh-TW" altLang="en-US" sz="800" dirty="0">
                <a:solidFill>
                  <a:prstClr val="black"/>
                </a:solidFill>
              </a:endParaRPr>
            </a:p>
          </p:txBody>
        </p:sp>
      </p:grpSp>
      <p:cxnSp>
        <p:nvCxnSpPr>
          <p:cNvPr id="39" name="肘形接點 38"/>
          <p:cNvCxnSpPr>
            <a:stCxn id="5" idx="0"/>
            <a:endCxn id="10" idx="2"/>
          </p:cNvCxnSpPr>
          <p:nvPr/>
        </p:nvCxnSpPr>
        <p:spPr>
          <a:xfrm rot="5400000" flipH="1" flipV="1">
            <a:off x="2966490" y="4006483"/>
            <a:ext cx="310828" cy="1352"/>
          </a:xfrm>
          <a:prstGeom prst="bentConnector3">
            <a:avLst>
              <a:gd name="adj1" fmla="val 50000"/>
            </a:avLst>
          </a:prstGeom>
          <a:ln>
            <a:solidFill>
              <a:srgbClr val="0000FF"/>
            </a:solidFill>
            <a:tailEnd type="arrow"/>
          </a:ln>
        </p:spPr>
        <p:style>
          <a:lnRef idx="2">
            <a:schemeClr val="accent1"/>
          </a:lnRef>
          <a:fillRef idx="0">
            <a:schemeClr val="accent1"/>
          </a:fillRef>
          <a:effectRef idx="1">
            <a:schemeClr val="accent1"/>
          </a:effectRef>
          <a:fontRef idx="minor">
            <a:schemeClr val="tx1"/>
          </a:fontRef>
        </p:style>
      </p:cxnSp>
      <p:cxnSp>
        <p:nvCxnSpPr>
          <p:cNvPr id="42" name="肘形接點 41"/>
          <p:cNvCxnSpPr>
            <a:stCxn id="10" idx="0"/>
            <a:endCxn id="14" idx="2"/>
          </p:cNvCxnSpPr>
          <p:nvPr/>
        </p:nvCxnSpPr>
        <p:spPr>
          <a:xfrm rot="5400000" flipH="1" flipV="1">
            <a:off x="3013187" y="3283501"/>
            <a:ext cx="220686" cy="1904"/>
          </a:xfrm>
          <a:prstGeom prst="bentConnector3">
            <a:avLst>
              <a:gd name="adj1" fmla="val 50000"/>
            </a:avLst>
          </a:prstGeom>
          <a:ln>
            <a:solidFill>
              <a:srgbClr val="0000FF"/>
            </a:solidFill>
            <a:tailEnd type="arrow"/>
          </a:ln>
        </p:spPr>
        <p:style>
          <a:lnRef idx="2">
            <a:schemeClr val="accent1"/>
          </a:lnRef>
          <a:fillRef idx="0">
            <a:schemeClr val="accent1"/>
          </a:fillRef>
          <a:effectRef idx="1">
            <a:schemeClr val="accent1"/>
          </a:effectRef>
          <a:fontRef idx="minor">
            <a:schemeClr val="tx1"/>
          </a:fontRef>
        </p:style>
      </p:cxnSp>
      <p:cxnSp>
        <p:nvCxnSpPr>
          <p:cNvPr id="45" name="肘形接點 44"/>
          <p:cNvCxnSpPr>
            <a:stCxn id="14" idx="0"/>
            <a:endCxn id="21" idx="2"/>
          </p:cNvCxnSpPr>
          <p:nvPr/>
        </p:nvCxnSpPr>
        <p:spPr>
          <a:xfrm rot="5400000" flipH="1" flipV="1">
            <a:off x="3645180" y="1897335"/>
            <a:ext cx="299135" cy="1340512"/>
          </a:xfrm>
          <a:prstGeom prst="bentConnector3">
            <a:avLst>
              <a:gd name="adj1" fmla="val 50000"/>
            </a:avLst>
          </a:prstGeom>
          <a:ln>
            <a:solidFill>
              <a:srgbClr val="0000FF"/>
            </a:solidFill>
            <a:tailEnd type="arrow"/>
          </a:ln>
        </p:spPr>
        <p:style>
          <a:lnRef idx="2">
            <a:schemeClr val="accent1"/>
          </a:lnRef>
          <a:fillRef idx="0">
            <a:schemeClr val="accent1"/>
          </a:fillRef>
          <a:effectRef idx="1">
            <a:schemeClr val="accent1"/>
          </a:effectRef>
          <a:fontRef idx="minor">
            <a:schemeClr val="tx1"/>
          </a:fontRef>
        </p:style>
      </p:cxnSp>
      <p:sp>
        <p:nvSpPr>
          <p:cNvPr id="53" name="文字方塊 52"/>
          <p:cNvSpPr txBox="1"/>
          <p:nvPr/>
        </p:nvSpPr>
        <p:spPr>
          <a:xfrm>
            <a:off x="4910673" y="2963126"/>
            <a:ext cx="1388827" cy="196205"/>
          </a:xfrm>
          <a:prstGeom prst="rect">
            <a:avLst/>
          </a:prstGeom>
          <a:solidFill>
            <a:srgbClr val="FFFF00"/>
          </a:solidFill>
        </p:spPr>
        <p:txBody>
          <a:bodyPr wrap="none" lIns="68568" tIns="34289" rIns="68568" bIns="34289" rtlCol="0">
            <a:spAutoFit/>
          </a:bodyPr>
          <a:lstStyle/>
          <a:p>
            <a:pPr defTabSz="685035"/>
            <a:r>
              <a:rPr lang="en-US" altLang="zh-TW" sz="800" b="1" dirty="0">
                <a:solidFill>
                  <a:srgbClr val="00B050"/>
                </a:solidFill>
                <a:latin typeface="微軟正黑體" pitchFamily="34" charset="-120"/>
                <a:ea typeface="微軟正黑體" pitchFamily="34" charset="-120"/>
              </a:rPr>
              <a:t>[</a:t>
            </a:r>
            <a:r>
              <a:rPr lang="zh-TW" altLang="en-US" sz="800" b="1" dirty="0">
                <a:solidFill>
                  <a:srgbClr val="00B050"/>
                </a:solidFill>
                <a:latin typeface="微軟正黑體" pitchFamily="34" charset="-120"/>
                <a:ea typeface="微軟正黑體" pitchFamily="34" charset="-120"/>
              </a:rPr>
              <a:t>方案</a:t>
            </a:r>
            <a:r>
              <a:rPr lang="en-US" altLang="zh-TW" sz="800" b="1" dirty="0">
                <a:solidFill>
                  <a:srgbClr val="00B050"/>
                </a:solidFill>
                <a:latin typeface="微軟正黑體" pitchFamily="34" charset="-120"/>
                <a:ea typeface="微軟正黑體" pitchFamily="34" charset="-120"/>
              </a:rPr>
              <a:t>1]</a:t>
            </a:r>
            <a:r>
              <a:rPr lang="zh-TW" altLang="en-US" sz="800" b="1" dirty="0">
                <a:solidFill>
                  <a:srgbClr val="00B050"/>
                </a:solidFill>
                <a:latin typeface="微軟正黑體" pitchFamily="34" charset="-120"/>
                <a:ea typeface="微軟正黑體" pitchFamily="34" charset="-120"/>
              </a:rPr>
              <a:t> 廠商上拋特徵 </a:t>
            </a:r>
            <a:r>
              <a:rPr lang="en-US" altLang="zh-TW" sz="800" b="1" dirty="0">
                <a:solidFill>
                  <a:srgbClr val="00B050"/>
                </a:solidFill>
                <a:latin typeface="微軟正黑體" pitchFamily="34" charset="-120"/>
                <a:ea typeface="微軟正黑體" pitchFamily="34" charset="-120"/>
              </a:rPr>
              <a:t>json</a:t>
            </a:r>
            <a:endParaRPr lang="zh-TW" altLang="en-US" sz="800" b="1" dirty="0">
              <a:solidFill>
                <a:srgbClr val="00B050"/>
              </a:solidFill>
              <a:latin typeface="微軟正黑體" pitchFamily="34" charset="-120"/>
              <a:ea typeface="微軟正黑體" pitchFamily="34" charset="-120"/>
            </a:endParaRPr>
          </a:p>
        </p:txBody>
      </p:sp>
      <p:cxnSp>
        <p:nvCxnSpPr>
          <p:cNvPr id="56" name="肘形接點 55"/>
          <p:cNvCxnSpPr>
            <a:stCxn id="10" idx="3"/>
            <a:endCxn id="21" idx="3"/>
          </p:cNvCxnSpPr>
          <p:nvPr/>
        </p:nvCxnSpPr>
        <p:spPr>
          <a:xfrm flipV="1">
            <a:off x="3377462" y="2207125"/>
            <a:ext cx="1306283" cy="1416144"/>
          </a:xfrm>
          <a:prstGeom prst="bentConnector3">
            <a:avLst>
              <a:gd name="adj1" fmla="val 113125"/>
            </a:avLst>
          </a:prstGeom>
          <a:ln>
            <a:solidFill>
              <a:srgbClr val="00B050"/>
            </a:solidFill>
            <a:tailEnd type="arrow"/>
          </a:ln>
        </p:spPr>
        <p:style>
          <a:lnRef idx="2">
            <a:schemeClr val="accent1"/>
          </a:lnRef>
          <a:fillRef idx="0">
            <a:schemeClr val="accent1"/>
          </a:fillRef>
          <a:effectRef idx="1">
            <a:schemeClr val="accent1"/>
          </a:effectRef>
          <a:fontRef idx="minor">
            <a:schemeClr val="tx1"/>
          </a:fontRef>
        </p:style>
      </p:cxnSp>
      <p:sp>
        <p:nvSpPr>
          <p:cNvPr id="57" name="文字方塊 56"/>
          <p:cNvSpPr txBox="1"/>
          <p:nvPr/>
        </p:nvSpPr>
        <p:spPr>
          <a:xfrm>
            <a:off x="3304391" y="3191069"/>
            <a:ext cx="1418883" cy="196205"/>
          </a:xfrm>
          <a:prstGeom prst="rect">
            <a:avLst/>
          </a:prstGeom>
          <a:solidFill>
            <a:srgbClr val="FFFF00"/>
          </a:solidFill>
        </p:spPr>
        <p:txBody>
          <a:bodyPr wrap="none" lIns="68568" tIns="34289" rIns="68568" bIns="34289" rtlCol="0">
            <a:spAutoFit/>
          </a:bodyPr>
          <a:lstStyle/>
          <a:p>
            <a:pPr defTabSz="685035"/>
            <a:r>
              <a:rPr lang="en-US" altLang="zh-TW" sz="800" b="1" dirty="0">
                <a:solidFill>
                  <a:srgbClr val="0000FF"/>
                </a:solidFill>
                <a:latin typeface="微軟正黑體" pitchFamily="34" charset="-120"/>
                <a:ea typeface="微軟正黑體" pitchFamily="34" charset="-120"/>
              </a:rPr>
              <a:t>[</a:t>
            </a:r>
            <a:r>
              <a:rPr lang="zh-TW" altLang="en-US" sz="800" b="1" dirty="0">
                <a:solidFill>
                  <a:srgbClr val="0000FF"/>
                </a:solidFill>
                <a:latin typeface="微軟正黑體" pitchFamily="34" charset="-120"/>
                <a:ea typeface="微軟正黑體" pitchFamily="34" charset="-120"/>
              </a:rPr>
              <a:t>方案</a:t>
            </a:r>
            <a:r>
              <a:rPr lang="en-US" altLang="zh-TW" sz="800" b="1" dirty="0">
                <a:solidFill>
                  <a:srgbClr val="0000FF"/>
                </a:solidFill>
                <a:latin typeface="微軟正黑體" pitchFamily="34" charset="-120"/>
                <a:ea typeface="微軟正黑體" pitchFamily="34" charset="-120"/>
              </a:rPr>
              <a:t>2]</a:t>
            </a:r>
            <a:r>
              <a:rPr lang="zh-TW" altLang="en-US" sz="800" b="1" dirty="0">
                <a:solidFill>
                  <a:srgbClr val="0000FF"/>
                </a:solidFill>
                <a:latin typeface="微軟正黑體" pitchFamily="34" charset="-120"/>
                <a:ea typeface="微軟正黑體" pitchFamily="34" charset="-120"/>
              </a:rPr>
              <a:t> 廠商上拋</a:t>
            </a:r>
            <a:r>
              <a:rPr lang="en-US" altLang="zh-TW" sz="800" b="1" dirty="0">
                <a:solidFill>
                  <a:srgbClr val="0000FF"/>
                </a:solidFill>
                <a:latin typeface="微軟正黑體" pitchFamily="34" charset="-120"/>
                <a:ea typeface="微軟正黑體" pitchFamily="34" charset="-120"/>
              </a:rPr>
              <a:t>Raw Data</a:t>
            </a:r>
            <a:endParaRPr lang="zh-TW" altLang="en-US" sz="800" b="1" dirty="0">
              <a:solidFill>
                <a:srgbClr val="0000FF"/>
              </a:solidFill>
              <a:latin typeface="微軟正黑體" pitchFamily="34" charset="-120"/>
              <a:ea typeface="微軟正黑體" pitchFamily="34" charset="-120"/>
            </a:endParaRPr>
          </a:p>
        </p:txBody>
      </p:sp>
      <p:sp>
        <p:nvSpPr>
          <p:cNvPr id="58" name="矩形 57"/>
          <p:cNvSpPr/>
          <p:nvPr/>
        </p:nvSpPr>
        <p:spPr>
          <a:xfrm>
            <a:off x="759404" y="2498272"/>
            <a:ext cx="5641522" cy="1508886"/>
          </a:xfrm>
          <a:prstGeom prst="rect">
            <a:avLst/>
          </a:prstGeom>
          <a:noFill/>
          <a:ln w="19050">
            <a:solidFill>
              <a:srgbClr val="FF0000"/>
            </a:solidFill>
            <a:prstDash val="sysDash"/>
          </a:ln>
        </p:spPr>
        <p:style>
          <a:lnRef idx="1">
            <a:schemeClr val="accent1"/>
          </a:lnRef>
          <a:fillRef idx="3">
            <a:schemeClr val="accent1"/>
          </a:fillRef>
          <a:effectRef idx="2">
            <a:schemeClr val="accent1"/>
          </a:effectRef>
          <a:fontRef idx="minor">
            <a:schemeClr val="lt1"/>
          </a:fontRef>
        </p:style>
        <p:txBody>
          <a:bodyPr lIns="68568" tIns="34289" rIns="68568" bIns="34289" rtlCol="0" anchor="ctr"/>
          <a:lstStyle/>
          <a:p>
            <a:pPr algn="ctr" defTabSz="685035"/>
            <a:endParaRPr lang="zh-TW" altLang="en-US" sz="1400">
              <a:solidFill>
                <a:prstClr val="white"/>
              </a:solidFill>
            </a:endParaRPr>
          </a:p>
        </p:txBody>
      </p:sp>
      <p:sp>
        <p:nvSpPr>
          <p:cNvPr id="59" name="文字方塊 58"/>
          <p:cNvSpPr txBox="1"/>
          <p:nvPr/>
        </p:nvSpPr>
        <p:spPr>
          <a:xfrm>
            <a:off x="5125106" y="3687120"/>
            <a:ext cx="1302277" cy="323164"/>
          </a:xfrm>
          <a:prstGeom prst="rect">
            <a:avLst/>
          </a:prstGeom>
          <a:noFill/>
        </p:spPr>
        <p:txBody>
          <a:bodyPr wrap="none" lIns="68568" tIns="34289" rIns="68568" bIns="34289" rtlCol="0">
            <a:spAutoFit/>
          </a:bodyPr>
          <a:lstStyle/>
          <a:p>
            <a:pPr algn="ctr" defTabSz="685035"/>
            <a:r>
              <a:rPr lang="en-US" altLang="zh-TW" sz="800" b="1" i="1" dirty="0">
                <a:solidFill>
                  <a:srgbClr val="FF0000"/>
                </a:solidFill>
                <a:latin typeface="微軟正黑體" pitchFamily="34" charset="-120"/>
                <a:ea typeface="微軟正黑體" pitchFamily="34" charset="-120"/>
              </a:rPr>
              <a:t>Edge Computing</a:t>
            </a:r>
          </a:p>
          <a:p>
            <a:pPr algn="ctr" defTabSz="685035"/>
            <a:r>
              <a:rPr lang="zh-TW" altLang="en-US" sz="800" b="1" i="1" dirty="0">
                <a:solidFill>
                  <a:srgbClr val="FF0000"/>
                </a:solidFill>
                <a:latin typeface="微軟正黑體" pitchFamily="34" charset="-120"/>
                <a:ea typeface="微軟正黑體" pitchFamily="34" charset="-120"/>
              </a:rPr>
              <a:t>只上拋需監控用之特徵值</a:t>
            </a:r>
          </a:p>
        </p:txBody>
      </p:sp>
      <p:pic>
        <p:nvPicPr>
          <p:cNvPr id="61" name="Picture 3"/>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4954796" y="3174107"/>
            <a:ext cx="277641" cy="2730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 name="Picture 3"/>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3781220" y="2717159"/>
            <a:ext cx="277641" cy="2730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6" name="文字方塊 65"/>
          <p:cNvSpPr txBox="1"/>
          <p:nvPr/>
        </p:nvSpPr>
        <p:spPr>
          <a:xfrm>
            <a:off x="5470146" y="2264630"/>
            <a:ext cx="974062" cy="196206"/>
          </a:xfrm>
          <a:prstGeom prst="rect">
            <a:avLst/>
          </a:prstGeom>
          <a:noFill/>
        </p:spPr>
        <p:txBody>
          <a:bodyPr wrap="none" lIns="68568" tIns="34289" rIns="68568" bIns="34289" rtlCol="0">
            <a:spAutoFit/>
          </a:bodyPr>
          <a:lstStyle/>
          <a:p>
            <a:pPr defTabSz="685035"/>
            <a:r>
              <a:rPr lang="en-US" altLang="zh-TW" sz="800" b="1" i="1" dirty="0">
                <a:solidFill>
                  <a:prstClr val="black"/>
                </a:solidFill>
                <a:latin typeface="微軟正黑體" pitchFamily="34" charset="-120"/>
                <a:ea typeface="微軟正黑體" pitchFamily="34" charset="-120"/>
              </a:rPr>
              <a:t>IT</a:t>
            </a:r>
            <a:r>
              <a:rPr lang="zh-TW" altLang="en-US" sz="800" b="1" i="1" dirty="0">
                <a:solidFill>
                  <a:prstClr val="black"/>
                </a:solidFill>
                <a:latin typeface="微軟正黑體" pitchFamily="34" charset="-120"/>
                <a:ea typeface="微軟正黑體" pitchFamily="34" charset="-120"/>
              </a:rPr>
              <a:t>標準接口與架構</a:t>
            </a:r>
          </a:p>
        </p:txBody>
      </p:sp>
      <p:sp>
        <p:nvSpPr>
          <p:cNvPr id="65" name="矩形 64"/>
          <p:cNvSpPr/>
          <p:nvPr/>
        </p:nvSpPr>
        <p:spPr>
          <a:xfrm>
            <a:off x="766773" y="710295"/>
            <a:ext cx="5641522" cy="1744774"/>
          </a:xfrm>
          <a:prstGeom prst="rect">
            <a:avLst/>
          </a:prstGeom>
          <a:noFill/>
          <a:ln w="19050">
            <a:solidFill>
              <a:schemeClr val="tx1"/>
            </a:solidFill>
            <a:prstDash val="sysDash"/>
          </a:ln>
        </p:spPr>
        <p:style>
          <a:lnRef idx="1">
            <a:schemeClr val="accent1"/>
          </a:lnRef>
          <a:fillRef idx="3">
            <a:schemeClr val="accent1"/>
          </a:fillRef>
          <a:effectRef idx="2">
            <a:schemeClr val="accent1"/>
          </a:effectRef>
          <a:fontRef idx="minor">
            <a:schemeClr val="lt1"/>
          </a:fontRef>
        </p:style>
        <p:txBody>
          <a:bodyPr lIns="68568" tIns="34289" rIns="68568" bIns="34289" rtlCol="0" anchor="ctr"/>
          <a:lstStyle/>
          <a:p>
            <a:pPr algn="ctr" defTabSz="685035"/>
            <a:endParaRPr lang="zh-TW" altLang="en-US" sz="1400">
              <a:solidFill>
                <a:prstClr val="white"/>
              </a:solidFill>
            </a:endParaRPr>
          </a:p>
        </p:txBody>
      </p:sp>
      <p:sp>
        <p:nvSpPr>
          <p:cNvPr id="52" name="文字方塊 51"/>
          <p:cNvSpPr txBox="1"/>
          <p:nvPr/>
        </p:nvSpPr>
        <p:spPr>
          <a:xfrm>
            <a:off x="2669895" y="1797527"/>
            <a:ext cx="1311460" cy="215385"/>
          </a:xfrm>
          <a:prstGeom prst="rect">
            <a:avLst/>
          </a:prstGeom>
          <a:noFill/>
        </p:spPr>
        <p:txBody>
          <a:bodyPr wrap="none" lIns="91382" tIns="45691" rIns="91382" bIns="45691" rtlCol="0">
            <a:spAutoFit/>
          </a:bodyPr>
          <a:lstStyle/>
          <a:p>
            <a:pPr algn="ctr" defTabSz="913703"/>
            <a:r>
              <a:rPr lang="en-US" altLang="zh-TW" sz="800" dirty="0">
                <a:solidFill>
                  <a:prstClr val="black"/>
                </a:solidFill>
              </a:rPr>
              <a:t>FS R</a:t>
            </a:r>
            <a:r>
              <a:rPr lang="zh-TW" altLang="en-US" sz="800" dirty="0">
                <a:solidFill>
                  <a:prstClr val="black"/>
                </a:solidFill>
              </a:rPr>
              <a:t> </a:t>
            </a:r>
            <a:r>
              <a:rPr lang="en-US" altLang="zh-TW" sz="800" dirty="0">
                <a:solidFill>
                  <a:prstClr val="black"/>
                </a:solidFill>
              </a:rPr>
              <a:t>server</a:t>
            </a:r>
            <a:r>
              <a:rPr lang="zh-TW" altLang="en-US" sz="800" dirty="0">
                <a:solidFill>
                  <a:prstClr val="black"/>
                </a:solidFill>
              </a:rPr>
              <a:t> </a:t>
            </a:r>
            <a:r>
              <a:rPr lang="en-US" altLang="zh-TW" sz="800" dirty="0">
                <a:solidFill>
                  <a:prstClr val="black"/>
                </a:solidFill>
              </a:rPr>
              <a:t>(10.189.127.62)</a:t>
            </a:r>
            <a:endParaRPr lang="zh-TW" altLang="en-US" sz="800" dirty="0">
              <a:solidFill>
                <a:prstClr val="black"/>
              </a:solidFill>
            </a:endParaRPr>
          </a:p>
        </p:txBody>
      </p:sp>
      <p:grpSp>
        <p:nvGrpSpPr>
          <p:cNvPr id="24" name="群組 23"/>
          <p:cNvGrpSpPr/>
          <p:nvPr/>
        </p:nvGrpSpPr>
        <p:grpSpPr>
          <a:xfrm>
            <a:off x="3284568" y="1995687"/>
            <a:ext cx="500804" cy="384370"/>
            <a:chOff x="3583469" y="2928081"/>
            <a:chExt cx="1788821" cy="815585"/>
          </a:xfrm>
          <a:solidFill>
            <a:schemeClr val="bg1"/>
          </a:solidFill>
        </p:grpSpPr>
        <p:pic>
          <p:nvPicPr>
            <p:cNvPr id="25" name="Picture 5"/>
            <p:cNvPicPr>
              <a:picLocks noChangeAspect="1" noChangeArrowheads="1"/>
            </p:cNvPicPr>
            <p:nvPr/>
          </p:nvPicPr>
          <p:blipFill rotWithShape="1">
            <a:blip r:embed="rId11">
              <a:extLst>
                <a:ext uri="{28A0092B-C50C-407E-A947-70E740481C1C}">
                  <a14:useLocalDpi xmlns:a14="http://schemas.microsoft.com/office/drawing/2010/main" val="0"/>
                </a:ext>
              </a:extLst>
            </a:blip>
            <a:srcRect l="2325"/>
            <a:stretch/>
          </p:blipFill>
          <p:spPr bwMode="auto">
            <a:xfrm>
              <a:off x="4081648" y="3094329"/>
              <a:ext cx="1268393" cy="649337"/>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 name="Picture 7"/>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4073714" y="2928081"/>
              <a:ext cx="1298576" cy="222249"/>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7" name="Picture 8"/>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3583469" y="3071864"/>
              <a:ext cx="553277" cy="347133"/>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54" name="Picture 3"/>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2542139" y="1969253"/>
            <a:ext cx="307133" cy="3673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0" name="文字方塊 59"/>
          <p:cNvSpPr txBox="1"/>
          <p:nvPr/>
        </p:nvSpPr>
        <p:spPr>
          <a:xfrm>
            <a:off x="3400210" y="2588225"/>
            <a:ext cx="1007726" cy="196206"/>
          </a:xfrm>
          <a:prstGeom prst="rect">
            <a:avLst/>
          </a:prstGeom>
          <a:solidFill>
            <a:srgbClr val="FFFF00"/>
          </a:solidFill>
        </p:spPr>
        <p:txBody>
          <a:bodyPr wrap="none" lIns="68568" tIns="34289" rIns="68568" bIns="34289" rtlCol="0">
            <a:spAutoFit/>
          </a:bodyPr>
          <a:lstStyle/>
          <a:p>
            <a:pPr defTabSz="685035"/>
            <a:r>
              <a:rPr lang="zh-TW" altLang="en-US" sz="800" b="1" dirty="0">
                <a:solidFill>
                  <a:srgbClr val="0000FF"/>
                </a:solidFill>
                <a:latin typeface="微軟正黑體" pitchFamily="34" charset="-120"/>
                <a:ea typeface="微軟正黑體" pitchFamily="34" charset="-120"/>
              </a:rPr>
              <a:t>工廠上拋特徵 </a:t>
            </a:r>
            <a:r>
              <a:rPr lang="en-US" altLang="zh-TW" sz="800" b="1" dirty="0">
                <a:solidFill>
                  <a:srgbClr val="0000FF"/>
                </a:solidFill>
                <a:latin typeface="微軟正黑體" pitchFamily="34" charset="-120"/>
                <a:ea typeface="微軟正黑體" pitchFamily="34" charset="-120"/>
              </a:rPr>
              <a:t>json</a:t>
            </a:r>
            <a:endParaRPr lang="zh-TW" altLang="en-US" sz="800" b="1" dirty="0">
              <a:solidFill>
                <a:srgbClr val="0000FF"/>
              </a:solidFill>
              <a:latin typeface="微軟正黑體" pitchFamily="34" charset="-120"/>
              <a:ea typeface="微軟正黑體" pitchFamily="34" charset="-120"/>
            </a:endParaRPr>
          </a:p>
        </p:txBody>
      </p:sp>
      <p:cxnSp>
        <p:nvCxnSpPr>
          <p:cNvPr id="67" name="肘形接點 66"/>
          <p:cNvCxnSpPr>
            <a:stCxn id="54" idx="1"/>
            <a:endCxn id="10" idx="1"/>
          </p:cNvCxnSpPr>
          <p:nvPr/>
        </p:nvCxnSpPr>
        <p:spPr>
          <a:xfrm rot="10800000" flipH="1" flipV="1">
            <a:off x="2542134" y="2152949"/>
            <a:ext cx="325571" cy="1470325"/>
          </a:xfrm>
          <a:prstGeom prst="bentConnector3">
            <a:avLst>
              <a:gd name="adj1" fmla="val -337032"/>
            </a:avLst>
          </a:prstGeom>
          <a:ln w="6350">
            <a:solidFill>
              <a:srgbClr val="00B050"/>
            </a:solidFill>
            <a:headEnd type="arrow"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68" name="肘形接點 67"/>
          <p:cNvCxnSpPr>
            <a:stCxn id="54" idx="2"/>
            <a:endCxn id="14" idx="1"/>
          </p:cNvCxnSpPr>
          <p:nvPr/>
        </p:nvCxnSpPr>
        <p:spPr>
          <a:xfrm rot="16200000" flipH="1">
            <a:off x="2478159" y="2554186"/>
            <a:ext cx="608992" cy="173906"/>
          </a:xfrm>
          <a:prstGeom prst="bentConnector2">
            <a:avLst/>
          </a:prstGeom>
          <a:ln w="6350">
            <a:solidFill>
              <a:srgbClr val="0000FF"/>
            </a:solidFill>
            <a:headEnd type="arrow" w="med" len="med"/>
            <a:tailEnd type="arrow" w="med" len="med"/>
          </a:ln>
        </p:spPr>
        <p:style>
          <a:lnRef idx="2">
            <a:schemeClr val="accent1"/>
          </a:lnRef>
          <a:fillRef idx="0">
            <a:schemeClr val="accent1"/>
          </a:fillRef>
          <a:effectRef idx="1">
            <a:schemeClr val="accent1"/>
          </a:effectRef>
          <a:fontRef idx="minor">
            <a:schemeClr val="tx1"/>
          </a:fontRef>
        </p:style>
      </p:cxnSp>
      <p:sp>
        <p:nvSpPr>
          <p:cNvPr id="70" name="文字方塊 69"/>
          <p:cNvSpPr txBox="1"/>
          <p:nvPr/>
        </p:nvSpPr>
        <p:spPr>
          <a:xfrm>
            <a:off x="935116" y="1905495"/>
            <a:ext cx="1683769" cy="219238"/>
          </a:xfrm>
          <a:prstGeom prst="rect">
            <a:avLst/>
          </a:prstGeom>
          <a:solidFill>
            <a:srgbClr val="FFFF00"/>
          </a:solidFill>
        </p:spPr>
        <p:txBody>
          <a:bodyPr wrap="none" lIns="91382" tIns="45691" rIns="91382" bIns="45691" rtlCol="0">
            <a:spAutoFit/>
          </a:bodyPr>
          <a:lstStyle/>
          <a:p>
            <a:pPr algn="ctr" defTabSz="913703"/>
            <a:r>
              <a:rPr lang="en-US" altLang="zh-TW" sz="800" b="1" dirty="0">
                <a:solidFill>
                  <a:schemeClr val="accent6">
                    <a:lumMod val="50000"/>
                  </a:schemeClr>
                </a:solidFill>
              </a:rPr>
              <a:t>(ID) Logic Library + (IT) API@Cloud</a:t>
            </a:r>
            <a:endParaRPr lang="zh-TW" altLang="en-US" sz="800" b="1" dirty="0">
              <a:solidFill>
                <a:schemeClr val="accent6">
                  <a:lumMod val="50000"/>
                </a:schemeClr>
              </a:solidFill>
            </a:endParaRPr>
          </a:p>
        </p:txBody>
      </p:sp>
      <p:pic>
        <p:nvPicPr>
          <p:cNvPr id="51" name="Picture 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826172" y="1965956"/>
            <a:ext cx="437485" cy="421794"/>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9" name="Picture 2"/>
          <p:cNvPicPr>
            <a:picLocks noChangeAspect="1" noChangeArrowheads="1"/>
          </p:cNvPicPr>
          <p:nvPr/>
        </p:nvPicPr>
        <p:blipFill>
          <a:blip r:embed="rId15" cstate="print"/>
          <a:srcRect/>
          <a:stretch>
            <a:fillRect/>
          </a:stretch>
        </p:blipFill>
        <p:spPr bwMode="auto">
          <a:xfrm>
            <a:off x="6768756" y="4083919"/>
            <a:ext cx="1657174" cy="309068"/>
          </a:xfrm>
          <a:prstGeom prst="rect">
            <a:avLst/>
          </a:prstGeom>
          <a:noFill/>
          <a:ln w="9525">
            <a:noFill/>
            <a:miter lim="800000"/>
            <a:headEnd/>
            <a:tailEnd/>
          </a:ln>
          <a:effectLst/>
        </p:spPr>
      </p:pic>
      <p:sp>
        <p:nvSpPr>
          <p:cNvPr id="48" name="文字方塊 47"/>
          <p:cNvSpPr txBox="1"/>
          <p:nvPr/>
        </p:nvSpPr>
        <p:spPr>
          <a:xfrm>
            <a:off x="6654824" y="4437658"/>
            <a:ext cx="1723421" cy="369332"/>
          </a:xfrm>
          <a:prstGeom prst="rect">
            <a:avLst/>
          </a:prstGeom>
          <a:noFill/>
        </p:spPr>
        <p:txBody>
          <a:bodyPr wrap="none" lIns="91430" tIns="45715" rIns="91430" bIns="45715" rtlCol="0">
            <a:spAutoFit/>
          </a:bodyPr>
          <a:lstStyle/>
          <a:p>
            <a:r>
              <a:rPr lang="en-US" altLang="zh-TW" dirty="0" smtClean="0"/>
              <a:t>Raw Data (1kHz)</a:t>
            </a:r>
            <a:endParaRPr lang="zh-TW" altLang="en-US" dirty="0"/>
          </a:p>
        </p:txBody>
      </p:sp>
      <p:sp>
        <p:nvSpPr>
          <p:cNvPr id="71" name="文字方塊 70"/>
          <p:cNvSpPr txBox="1"/>
          <p:nvPr/>
        </p:nvSpPr>
        <p:spPr>
          <a:xfrm>
            <a:off x="6467969" y="2119961"/>
            <a:ext cx="2316399" cy="311621"/>
          </a:xfrm>
          <a:prstGeom prst="rect">
            <a:avLst/>
          </a:prstGeom>
          <a:noFill/>
        </p:spPr>
        <p:txBody>
          <a:bodyPr wrap="none" lIns="91430" tIns="45715" rIns="91430" bIns="45715" rtlCol="0">
            <a:spAutoFit/>
          </a:bodyPr>
          <a:lstStyle/>
          <a:p>
            <a:r>
              <a:rPr lang="en-US" altLang="zh-TW" sz="1400" dirty="0"/>
              <a:t>Feature Data (24</a:t>
            </a:r>
            <a:r>
              <a:rPr lang="zh-TW" altLang="en-US" sz="1400" dirty="0"/>
              <a:t>筆</a:t>
            </a:r>
            <a:r>
              <a:rPr lang="en-US" altLang="zh-TW" sz="1400" dirty="0"/>
              <a:t>/file/min)</a:t>
            </a:r>
            <a:endParaRPr lang="zh-TW" altLang="en-US" sz="1400" dirty="0"/>
          </a:p>
        </p:txBody>
      </p:sp>
      <p:pic>
        <p:nvPicPr>
          <p:cNvPr id="72" name="Picture 3"/>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7394498" y="1878608"/>
            <a:ext cx="277641" cy="2730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5" name="直線單箭頭接點 54"/>
          <p:cNvCxnSpPr>
            <a:stCxn id="69" idx="0"/>
            <a:endCxn id="71" idx="2"/>
          </p:cNvCxnSpPr>
          <p:nvPr/>
        </p:nvCxnSpPr>
        <p:spPr>
          <a:xfrm flipV="1">
            <a:off x="7597343" y="2431578"/>
            <a:ext cx="28827" cy="1652340"/>
          </a:xfrm>
          <a:prstGeom prst="straightConnector1">
            <a:avLst/>
          </a:prstGeom>
          <a:ln w="12700">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2" name="矩形 1"/>
          <p:cNvSpPr/>
          <p:nvPr/>
        </p:nvSpPr>
        <p:spPr>
          <a:xfrm>
            <a:off x="6516216" y="156892"/>
            <a:ext cx="2496520" cy="1277214"/>
          </a:xfrm>
          <a:prstGeom prst="rect">
            <a:avLst/>
          </a:prstGeom>
          <a:solidFill>
            <a:srgbClr val="FFFF00"/>
          </a:solidFill>
        </p:spPr>
        <p:txBody>
          <a:bodyPr wrap="square" lIns="91382" tIns="45691" rIns="91382" bIns="45691" rtlCol="0">
            <a:spAutoFit/>
          </a:bodyPr>
          <a:lstStyle/>
          <a:p>
            <a:pPr defTabSz="913703"/>
            <a:r>
              <a:rPr lang="zh-TW" altLang="en-US" sz="1100" dirty="0"/>
              <a:t>洽談事項：</a:t>
            </a:r>
            <a:endParaRPr lang="en-US" altLang="zh-TW" sz="1100" dirty="0"/>
          </a:p>
          <a:p>
            <a:pPr defTabSz="913703"/>
            <a:endParaRPr lang="en-US" altLang="zh-TW" sz="1100" dirty="0"/>
          </a:p>
          <a:p>
            <a:pPr marL="228570" indent="-228570" defTabSz="913703">
              <a:buAutoNum type="arabicPeriod"/>
            </a:pPr>
            <a:r>
              <a:rPr lang="en-US" altLang="zh-TW" sz="1100" dirty="0"/>
              <a:t>ID</a:t>
            </a:r>
            <a:r>
              <a:rPr lang="zh-TW" altLang="en-US" sz="1100" dirty="0"/>
              <a:t>提供</a:t>
            </a:r>
            <a:r>
              <a:rPr lang="en-US" altLang="zh-TW" sz="1100" dirty="0"/>
              <a:t>Library</a:t>
            </a:r>
            <a:r>
              <a:rPr lang="zh-TW" altLang="en-US" sz="1100" dirty="0"/>
              <a:t>予</a:t>
            </a:r>
            <a:r>
              <a:rPr lang="en-US" altLang="zh-TW" sz="1100" dirty="0"/>
              <a:t>IT</a:t>
            </a:r>
            <a:r>
              <a:rPr lang="zh-TW" altLang="en-US" sz="1100" dirty="0"/>
              <a:t>建置特徵計算</a:t>
            </a:r>
            <a:r>
              <a:rPr lang="en-US" altLang="zh-TW" sz="1100" dirty="0"/>
              <a:t>API</a:t>
            </a:r>
            <a:r>
              <a:rPr lang="zh-TW" altLang="en-US" sz="1100" dirty="0"/>
              <a:t>作</a:t>
            </a:r>
            <a:r>
              <a:rPr lang="en-US" altLang="zh-TW" sz="1100" dirty="0"/>
              <a:t>Edge Computing</a:t>
            </a:r>
            <a:r>
              <a:rPr lang="zh-TW" altLang="en-US" sz="1100" dirty="0"/>
              <a:t>，未來適用做</a:t>
            </a:r>
            <a:r>
              <a:rPr lang="en-US" altLang="zh-TW" sz="1100" dirty="0"/>
              <a:t>ID</a:t>
            </a:r>
            <a:r>
              <a:rPr lang="zh-TW" altLang="en-US" sz="1100" dirty="0"/>
              <a:t>與</a:t>
            </a:r>
            <a:r>
              <a:rPr lang="en-US" altLang="zh-TW" sz="1100" dirty="0"/>
              <a:t>IT</a:t>
            </a:r>
            <a:r>
              <a:rPr lang="zh-TW" altLang="en-US" sz="1100" dirty="0"/>
              <a:t>微服務合作模式。</a:t>
            </a:r>
            <a:endParaRPr lang="en-US" altLang="zh-TW" sz="1100" dirty="0"/>
          </a:p>
          <a:p>
            <a:pPr marL="228570" indent="-228570" defTabSz="913703">
              <a:buAutoNum type="arabicPeriod"/>
            </a:pPr>
            <a:r>
              <a:rPr lang="en-US" altLang="zh-TW" sz="1100" dirty="0"/>
              <a:t>Edge Computing</a:t>
            </a:r>
            <a:r>
              <a:rPr lang="zh-TW" altLang="en-US" sz="1100" dirty="0"/>
              <a:t>高頻處理功能洽談開發。</a:t>
            </a:r>
            <a:r>
              <a:rPr lang="en-US" altLang="zh-TW" sz="1100" dirty="0"/>
              <a:t>(FAB+IT+ID+</a:t>
            </a:r>
            <a:r>
              <a:rPr lang="zh-TW" altLang="en-US" sz="1100" dirty="0"/>
              <a:t>均豪</a:t>
            </a:r>
            <a:r>
              <a:rPr lang="en-US" altLang="zh-TW" sz="1100" dirty="0"/>
              <a:t>/</a:t>
            </a:r>
            <a:r>
              <a:rPr lang="zh-TW" altLang="en-US" sz="1100" dirty="0"/>
              <a:t>易福門</a:t>
            </a:r>
            <a:r>
              <a:rPr lang="en-US" altLang="zh-TW" sz="1100" dirty="0"/>
              <a:t>)</a:t>
            </a:r>
            <a:endParaRPr lang="zh-TW" altLang="en-US" sz="1100" dirty="0"/>
          </a:p>
        </p:txBody>
      </p:sp>
      <p:sp>
        <p:nvSpPr>
          <p:cNvPr id="73" name="流程圖: 接點 72"/>
          <p:cNvSpPr/>
          <p:nvPr/>
        </p:nvSpPr>
        <p:spPr>
          <a:xfrm>
            <a:off x="932386" y="1824748"/>
            <a:ext cx="153014" cy="153014"/>
          </a:xfrm>
          <a:prstGeom prst="flowChartConnector">
            <a:avLst/>
          </a:prstGeom>
          <a:solidFill>
            <a:schemeClr val="bg1"/>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lIns="68552" tIns="34289" rIns="68552" bIns="34289" rtlCol="0" anchor="ctr"/>
          <a:lstStyle/>
          <a:p>
            <a:pPr algn="ctr" defTabSz="685171"/>
            <a:r>
              <a:rPr lang="en-US" altLang="zh-TW" sz="1000" b="1" dirty="0">
                <a:solidFill>
                  <a:prstClr val="black"/>
                </a:solidFill>
              </a:rPr>
              <a:t>1</a:t>
            </a:r>
            <a:endParaRPr lang="zh-TW" altLang="en-US" sz="1000" b="1" dirty="0">
              <a:solidFill>
                <a:prstClr val="black"/>
              </a:solidFill>
            </a:endParaRPr>
          </a:p>
        </p:txBody>
      </p:sp>
      <p:sp>
        <p:nvSpPr>
          <p:cNvPr id="74" name="流程圖: 接點 73"/>
          <p:cNvSpPr/>
          <p:nvPr/>
        </p:nvSpPr>
        <p:spPr>
          <a:xfrm>
            <a:off x="4874314" y="2859688"/>
            <a:ext cx="153014" cy="153014"/>
          </a:xfrm>
          <a:prstGeom prst="flowChartConnector">
            <a:avLst/>
          </a:prstGeom>
          <a:solidFill>
            <a:schemeClr val="bg1"/>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lIns="68552" tIns="34289" rIns="68552" bIns="34289" rtlCol="0" anchor="ctr"/>
          <a:lstStyle/>
          <a:p>
            <a:pPr algn="ctr" defTabSz="685171"/>
            <a:r>
              <a:rPr lang="en-US" altLang="zh-TW" sz="1000" b="1" dirty="0">
                <a:solidFill>
                  <a:prstClr val="black"/>
                </a:solidFill>
              </a:rPr>
              <a:t>2</a:t>
            </a:r>
            <a:endParaRPr lang="zh-TW" altLang="en-US" sz="1000" b="1" dirty="0">
              <a:solidFill>
                <a:prstClr val="black"/>
              </a:solidFill>
            </a:endParaRPr>
          </a:p>
        </p:txBody>
      </p:sp>
      <p:sp>
        <p:nvSpPr>
          <p:cNvPr id="75" name="矩形 74"/>
          <p:cNvSpPr/>
          <p:nvPr/>
        </p:nvSpPr>
        <p:spPr>
          <a:xfrm>
            <a:off x="10847" y="1635651"/>
            <a:ext cx="670476" cy="378203"/>
          </a:xfrm>
          <a:prstGeom prst="rect">
            <a:avLst/>
          </a:prstGeom>
          <a:noFill/>
          <a:ln w="19050">
            <a:solidFill>
              <a:schemeClr val="bg1">
                <a:lumMod val="75000"/>
              </a:schemeClr>
            </a:solidFill>
            <a:prstDash val="solid"/>
          </a:ln>
        </p:spPr>
        <p:style>
          <a:lnRef idx="1">
            <a:schemeClr val="accent6"/>
          </a:lnRef>
          <a:fillRef idx="2">
            <a:schemeClr val="accent6"/>
          </a:fillRef>
          <a:effectRef idx="1">
            <a:schemeClr val="accent6"/>
          </a:effectRef>
          <a:fontRef idx="minor">
            <a:schemeClr val="dk1"/>
          </a:fontRef>
        </p:style>
        <p:txBody>
          <a:bodyPr lIns="68540" tIns="34289" rIns="68540" bIns="34289" rtlCol="0" anchor="ctr"/>
          <a:lstStyle/>
          <a:p>
            <a:pPr algn="ctr" defTabSz="342659" fontAlgn="base">
              <a:spcBef>
                <a:spcPct val="0"/>
              </a:spcBef>
              <a:spcAft>
                <a:spcPct val="0"/>
              </a:spcAft>
            </a:pPr>
            <a:r>
              <a:rPr kumimoji="1" lang="en-US" altLang="zh-TW" sz="1500" b="1" dirty="0">
                <a:solidFill>
                  <a:prstClr val="black"/>
                </a:solidFill>
              </a:rPr>
              <a:t>IaaS</a:t>
            </a:r>
            <a:endParaRPr kumimoji="1" lang="zh-TW" altLang="en-US" sz="1500" b="1" dirty="0">
              <a:solidFill>
                <a:prstClr val="black"/>
              </a:solidFill>
            </a:endParaRPr>
          </a:p>
        </p:txBody>
      </p:sp>
      <p:sp>
        <p:nvSpPr>
          <p:cNvPr id="76" name="矩形 75"/>
          <p:cNvSpPr/>
          <p:nvPr/>
        </p:nvSpPr>
        <p:spPr>
          <a:xfrm>
            <a:off x="11557" y="3185376"/>
            <a:ext cx="695348" cy="378000"/>
          </a:xfrm>
          <a:prstGeom prst="rect">
            <a:avLst/>
          </a:prstGeom>
          <a:noFill/>
          <a:ln w="28575">
            <a:solidFill>
              <a:schemeClr val="accent3">
                <a:lumMod val="60000"/>
                <a:lumOff val="40000"/>
              </a:schemeClr>
            </a:solidFill>
            <a:prstDash val="solid"/>
          </a:ln>
        </p:spPr>
        <p:style>
          <a:lnRef idx="1">
            <a:schemeClr val="accent1"/>
          </a:lnRef>
          <a:fillRef idx="3">
            <a:schemeClr val="accent1"/>
          </a:fillRef>
          <a:effectRef idx="2">
            <a:schemeClr val="accent1"/>
          </a:effectRef>
          <a:fontRef idx="minor">
            <a:schemeClr val="lt1"/>
          </a:fontRef>
        </p:style>
        <p:txBody>
          <a:bodyPr lIns="68540" tIns="34289" rIns="68540" bIns="34289" rtlCol="0" anchor="ctr"/>
          <a:lstStyle/>
          <a:p>
            <a:pPr algn="ctr" defTabSz="342659" fontAlgn="base">
              <a:spcBef>
                <a:spcPct val="0"/>
              </a:spcBef>
              <a:spcAft>
                <a:spcPct val="0"/>
              </a:spcAft>
            </a:pPr>
            <a:r>
              <a:rPr kumimoji="1" lang="zh-TW" altLang="en-US" sz="900" dirty="0">
                <a:solidFill>
                  <a:srgbClr val="9BBB59">
                    <a:lumMod val="50000"/>
                  </a:srgbClr>
                </a:solidFill>
                <a:latin typeface="微軟正黑體" pitchFamily="34" charset="-120"/>
                <a:ea typeface="微軟正黑體" pitchFamily="34" charset="-120"/>
              </a:rPr>
              <a:t>核心層</a:t>
            </a:r>
          </a:p>
        </p:txBody>
      </p:sp>
      <p:sp>
        <p:nvSpPr>
          <p:cNvPr id="77" name="文字方塊 76"/>
          <p:cNvSpPr txBox="1"/>
          <p:nvPr/>
        </p:nvSpPr>
        <p:spPr>
          <a:xfrm>
            <a:off x="78117" y="2103408"/>
            <a:ext cx="503981" cy="288539"/>
          </a:xfrm>
          <a:prstGeom prst="rect">
            <a:avLst/>
          </a:prstGeom>
          <a:noFill/>
        </p:spPr>
        <p:txBody>
          <a:bodyPr wrap="none" lIns="68540" tIns="34289" rIns="68540" bIns="34289" rtlCol="0">
            <a:spAutoFit/>
          </a:bodyPr>
          <a:lstStyle/>
          <a:p>
            <a:pPr defTabSz="342659" fontAlgn="base">
              <a:spcBef>
                <a:spcPct val="0"/>
              </a:spcBef>
              <a:spcAft>
                <a:spcPct val="0"/>
              </a:spcAft>
            </a:pPr>
            <a:r>
              <a:rPr kumimoji="1" lang="zh-TW" altLang="en-US" sz="1400" dirty="0">
                <a:solidFill>
                  <a:srgbClr val="4F81BD"/>
                </a:solidFill>
                <a:effectLst>
                  <a:outerShdw blurRad="38100" dist="38100" dir="2700000" algn="tl">
                    <a:srgbClr val="000000">
                      <a:alpha val="43137"/>
                    </a:srgbClr>
                  </a:outerShdw>
                </a:effectLst>
                <a:latin typeface="微軟正黑體" pitchFamily="34" charset="-120"/>
                <a:ea typeface="微軟正黑體" pitchFamily="34" charset="-120"/>
              </a:rPr>
              <a:t>控制</a:t>
            </a:r>
          </a:p>
        </p:txBody>
      </p:sp>
      <p:sp>
        <p:nvSpPr>
          <p:cNvPr id="78" name="文字方塊 77"/>
          <p:cNvSpPr txBox="1"/>
          <p:nvPr/>
        </p:nvSpPr>
        <p:spPr>
          <a:xfrm>
            <a:off x="54714" y="4299947"/>
            <a:ext cx="503981" cy="288539"/>
          </a:xfrm>
          <a:prstGeom prst="rect">
            <a:avLst/>
          </a:prstGeom>
          <a:noFill/>
        </p:spPr>
        <p:txBody>
          <a:bodyPr wrap="none" lIns="68540" tIns="34289" rIns="68540" bIns="34289" rtlCol="0">
            <a:spAutoFit/>
          </a:bodyPr>
          <a:lstStyle/>
          <a:p>
            <a:pPr defTabSz="342659" fontAlgn="base">
              <a:spcBef>
                <a:spcPct val="0"/>
              </a:spcBef>
              <a:spcAft>
                <a:spcPct val="0"/>
              </a:spcAft>
            </a:pPr>
            <a:r>
              <a:rPr kumimoji="1" lang="zh-TW" altLang="en-US" sz="1400" dirty="0">
                <a:solidFill>
                  <a:srgbClr val="4F81BD"/>
                </a:solidFill>
                <a:effectLst>
                  <a:outerShdw blurRad="38100" dist="38100" dir="2700000" algn="tl">
                    <a:srgbClr val="000000">
                      <a:alpha val="43137"/>
                    </a:srgbClr>
                  </a:outerShdw>
                </a:effectLst>
                <a:latin typeface="微軟正黑體" pitchFamily="34" charset="-120"/>
                <a:ea typeface="微軟正黑體" pitchFamily="34" charset="-120"/>
              </a:rPr>
              <a:t>傳導</a:t>
            </a:r>
          </a:p>
        </p:txBody>
      </p:sp>
      <p:sp>
        <p:nvSpPr>
          <p:cNvPr id="79" name="文字方塊 78"/>
          <p:cNvSpPr txBox="1"/>
          <p:nvPr/>
        </p:nvSpPr>
        <p:spPr>
          <a:xfrm>
            <a:off x="64764" y="4659480"/>
            <a:ext cx="503981" cy="288539"/>
          </a:xfrm>
          <a:prstGeom prst="rect">
            <a:avLst/>
          </a:prstGeom>
          <a:noFill/>
        </p:spPr>
        <p:txBody>
          <a:bodyPr wrap="none" lIns="68540" tIns="34289" rIns="68540" bIns="34289" rtlCol="0">
            <a:spAutoFit/>
          </a:bodyPr>
          <a:lstStyle/>
          <a:p>
            <a:pPr defTabSz="342659" fontAlgn="base">
              <a:spcBef>
                <a:spcPct val="0"/>
              </a:spcBef>
              <a:spcAft>
                <a:spcPct val="0"/>
              </a:spcAft>
            </a:pPr>
            <a:r>
              <a:rPr kumimoji="1" lang="zh-TW" altLang="en-US" sz="1400" dirty="0">
                <a:solidFill>
                  <a:srgbClr val="4F81BD"/>
                </a:solidFill>
                <a:effectLst>
                  <a:outerShdw blurRad="38100" dist="38100" dir="2700000" algn="tl">
                    <a:srgbClr val="000000">
                      <a:alpha val="43137"/>
                    </a:srgbClr>
                  </a:outerShdw>
                </a:effectLst>
                <a:latin typeface="微軟正黑體" pitchFamily="34" charset="-120"/>
                <a:ea typeface="微軟正黑體" pitchFamily="34" charset="-120"/>
              </a:rPr>
              <a:t>設備</a:t>
            </a:r>
          </a:p>
        </p:txBody>
      </p:sp>
      <p:pic>
        <p:nvPicPr>
          <p:cNvPr id="80" name="Picture 2"/>
          <p:cNvPicPr>
            <a:picLocks noChangeAspect="1" noChangeArrowheads="1"/>
          </p:cNvPicPr>
          <p:nvPr/>
        </p:nvPicPr>
        <p:blipFill>
          <a:blip r:embed="rId16" cstate="print"/>
          <a:srcRect/>
          <a:stretch>
            <a:fillRect/>
          </a:stretch>
        </p:blipFill>
        <p:spPr bwMode="auto">
          <a:xfrm>
            <a:off x="6722418" y="2861089"/>
            <a:ext cx="1790700" cy="1008785"/>
          </a:xfrm>
          <a:prstGeom prst="rect">
            <a:avLst/>
          </a:prstGeom>
          <a:noFill/>
          <a:ln w="9525">
            <a:noFill/>
            <a:miter lim="800000"/>
            <a:headEnd/>
            <a:tailEnd/>
          </a:ln>
        </p:spPr>
      </p:pic>
      <p:sp>
        <p:nvSpPr>
          <p:cNvPr id="81" name="文字方塊 80"/>
          <p:cNvSpPr txBox="1"/>
          <p:nvPr/>
        </p:nvSpPr>
        <p:spPr>
          <a:xfrm>
            <a:off x="5796140" y="4866508"/>
            <a:ext cx="3332255" cy="276997"/>
          </a:xfrm>
          <a:prstGeom prst="rect">
            <a:avLst/>
          </a:prstGeom>
          <a:noFill/>
        </p:spPr>
        <p:txBody>
          <a:bodyPr wrap="none" lIns="91430" tIns="45715" rIns="91430" bIns="45715" rtlCol="0">
            <a:spAutoFit/>
          </a:bodyPr>
          <a:lstStyle/>
          <a:p>
            <a:r>
              <a:rPr lang="en-US" altLang="zh-TW" sz="1200" b="1" i="1" dirty="0">
                <a:solidFill>
                  <a:srgbClr val="0000FF"/>
                </a:solidFill>
                <a:latin typeface="微軟正黑體" pitchFamily="34" charset="-120"/>
                <a:ea typeface="微軟正黑體" pitchFamily="34" charset="-120"/>
                <a:sym typeface="Wingdings" pitchFamily="2" charset="2"/>
              </a:rPr>
              <a:t></a:t>
            </a:r>
            <a:r>
              <a:rPr lang="en-US" altLang="zh-TW" sz="1200" b="1" i="1" dirty="0">
                <a:solidFill>
                  <a:srgbClr val="0000FF"/>
                </a:solidFill>
                <a:latin typeface="微軟正黑體" pitchFamily="34" charset="-120"/>
                <a:ea typeface="微軟正黑體" pitchFamily="34" charset="-120"/>
              </a:rPr>
              <a:t>CIM</a:t>
            </a:r>
            <a:r>
              <a:rPr lang="zh-TW" altLang="en-US" sz="1200" b="1" i="1" dirty="0">
                <a:solidFill>
                  <a:srgbClr val="0000FF"/>
                </a:solidFill>
                <a:latin typeface="微軟正黑體" pitchFamily="34" charset="-120"/>
                <a:ea typeface="微軟正黑體" pitchFamily="34" charset="-120"/>
              </a:rPr>
              <a:t> </a:t>
            </a:r>
            <a:r>
              <a:rPr lang="en-US" altLang="zh-TW" sz="1200" b="1" i="1" dirty="0">
                <a:solidFill>
                  <a:srgbClr val="0000FF"/>
                </a:solidFill>
                <a:latin typeface="微軟正黑體" pitchFamily="34" charset="-120"/>
                <a:ea typeface="微軟正黑體" pitchFamily="34" charset="-120"/>
              </a:rPr>
              <a:t>Committee</a:t>
            </a:r>
            <a:r>
              <a:rPr lang="zh-TW" altLang="en-US" sz="1200" b="1" i="1" dirty="0">
                <a:solidFill>
                  <a:srgbClr val="0000FF"/>
                </a:solidFill>
                <a:latin typeface="微軟正黑體" pitchFamily="34" charset="-120"/>
                <a:ea typeface="微軟正黑體" pitchFamily="34" charset="-120"/>
              </a:rPr>
              <a:t>持續定義</a:t>
            </a:r>
            <a:r>
              <a:rPr lang="en-US" altLang="zh-TW" sz="1200" b="1" i="1" dirty="0">
                <a:solidFill>
                  <a:srgbClr val="0000FF"/>
                </a:solidFill>
                <a:latin typeface="微軟正黑體" pitchFamily="34" charset="-120"/>
                <a:ea typeface="微軟正黑體" pitchFamily="34" charset="-120"/>
              </a:rPr>
              <a:t>Edge</a:t>
            </a:r>
            <a:r>
              <a:rPr lang="zh-TW" altLang="en-US" sz="1200" b="1" i="1" dirty="0">
                <a:solidFill>
                  <a:srgbClr val="0000FF"/>
                </a:solidFill>
                <a:latin typeface="微軟正黑體" pitchFamily="34" charset="-120"/>
                <a:ea typeface="微軟正黑體" pitchFamily="34" charset="-120"/>
              </a:rPr>
              <a:t>層</a:t>
            </a:r>
            <a:r>
              <a:rPr lang="en-US" altLang="zh-TW" sz="1200" b="1" i="1" dirty="0">
                <a:solidFill>
                  <a:srgbClr val="0000FF"/>
                </a:solidFill>
                <a:latin typeface="微軟正黑體" pitchFamily="34" charset="-120"/>
                <a:ea typeface="微軟正黑體" pitchFamily="34" charset="-120"/>
              </a:rPr>
              <a:t>IOT</a:t>
            </a:r>
            <a:r>
              <a:rPr lang="zh-TW" altLang="en-US" sz="1200" b="1" i="1" dirty="0">
                <a:solidFill>
                  <a:srgbClr val="0000FF"/>
                </a:solidFill>
                <a:latin typeface="微軟正黑體" pitchFamily="34" charset="-120"/>
                <a:ea typeface="微軟正黑體" pitchFamily="34" charset="-120"/>
              </a:rPr>
              <a:t>標準</a:t>
            </a:r>
            <a:r>
              <a:rPr lang="en-US" altLang="zh-TW" sz="1200" b="1" i="1" dirty="0">
                <a:solidFill>
                  <a:srgbClr val="0000FF"/>
                </a:solidFill>
                <a:latin typeface="微軟正黑體" pitchFamily="34" charset="-120"/>
                <a:ea typeface="微軟正黑體" pitchFamily="34" charset="-120"/>
              </a:rPr>
              <a:t>…</a:t>
            </a:r>
            <a:endParaRPr lang="zh-TW" altLang="en-US" sz="1200" b="1" i="1" dirty="0">
              <a:solidFill>
                <a:srgbClr val="0000FF"/>
              </a:solidFill>
              <a:latin typeface="微軟正黑體" pitchFamily="34" charset="-120"/>
              <a:ea typeface="微軟正黑體" pitchFamily="34" charset="-120"/>
            </a:endParaRPr>
          </a:p>
        </p:txBody>
      </p:sp>
      <p:sp>
        <p:nvSpPr>
          <p:cNvPr id="82" name="流程圖: 接點 81"/>
          <p:cNvSpPr/>
          <p:nvPr/>
        </p:nvSpPr>
        <p:spPr>
          <a:xfrm>
            <a:off x="6595624" y="555530"/>
            <a:ext cx="170909" cy="170909"/>
          </a:xfrm>
          <a:prstGeom prst="flowChartConnector">
            <a:avLst/>
          </a:prstGeom>
          <a:solidFill>
            <a:schemeClr val="bg1"/>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lIns="68552" tIns="34289" rIns="68552" bIns="34289" rtlCol="0" anchor="ctr"/>
          <a:lstStyle/>
          <a:p>
            <a:pPr algn="ctr" defTabSz="685171"/>
            <a:r>
              <a:rPr lang="en-US" altLang="zh-TW" sz="1100" b="1" dirty="0">
                <a:solidFill>
                  <a:prstClr val="black"/>
                </a:solidFill>
              </a:rPr>
              <a:t>1</a:t>
            </a:r>
            <a:endParaRPr lang="zh-TW" altLang="en-US" sz="1100" b="1" dirty="0">
              <a:solidFill>
                <a:prstClr val="black"/>
              </a:solidFill>
            </a:endParaRPr>
          </a:p>
        </p:txBody>
      </p:sp>
      <p:sp>
        <p:nvSpPr>
          <p:cNvPr id="83" name="流程圖: 接點 82"/>
          <p:cNvSpPr/>
          <p:nvPr/>
        </p:nvSpPr>
        <p:spPr>
          <a:xfrm>
            <a:off x="6588228" y="1062325"/>
            <a:ext cx="170909" cy="170909"/>
          </a:xfrm>
          <a:prstGeom prst="flowChartConnector">
            <a:avLst/>
          </a:prstGeom>
          <a:solidFill>
            <a:schemeClr val="bg1"/>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lIns="68552" tIns="34289" rIns="68552" bIns="34289" rtlCol="0" anchor="ctr"/>
          <a:lstStyle/>
          <a:p>
            <a:pPr algn="ctr" defTabSz="685171"/>
            <a:r>
              <a:rPr lang="en-US" altLang="zh-TW" sz="1100" b="1" dirty="0">
                <a:solidFill>
                  <a:prstClr val="black"/>
                </a:solidFill>
              </a:rPr>
              <a:t>2</a:t>
            </a:r>
            <a:endParaRPr lang="zh-TW" altLang="en-US" sz="1100" b="1" dirty="0">
              <a:solidFill>
                <a:prstClr val="black"/>
              </a:solidFill>
            </a:endParaRPr>
          </a:p>
        </p:txBody>
      </p:sp>
    </p:spTree>
    <p:extLst>
      <p:ext uri="{BB962C8B-B14F-4D97-AF65-F5344CB8AC3E}">
        <p14:creationId xmlns:p14="http://schemas.microsoft.com/office/powerpoint/2010/main" val="179323141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1187638" y="1563638"/>
            <a:ext cx="6250688" cy="2677497"/>
          </a:xfrm>
          <a:prstGeom prst="rect">
            <a:avLst/>
          </a:prstGeom>
          <a:noFill/>
        </p:spPr>
        <p:txBody>
          <a:bodyPr wrap="none" lIns="91272" tIns="45636" rIns="91272" bIns="45636" rtlCol="0">
            <a:spAutoFit/>
          </a:bodyPr>
          <a:lstStyle/>
          <a:p>
            <a:pPr marL="457142" indent="-457142">
              <a:buFont typeface="+mj-lt"/>
              <a:buAutoNum type="arabicPeriod"/>
            </a:pPr>
            <a:r>
              <a:rPr lang="en-US" altLang="zh-TW" sz="2400" dirty="0">
                <a:solidFill>
                  <a:prstClr val="black"/>
                </a:solidFill>
                <a:latin typeface="微軟正黑體" pitchFamily="34" charset="-120"/>
                <a:ea typeface="微軟正黑體" pitchFamily="34" charset="-120"/>
              </a:rPr>
              <a:t>FS</a:t>
            </a:r>
            <a:r>
              <a:rPr lang="zh-TW" altLang="en-US" sz="2400" dirty="0">
                <a:solidFill>
                  <a:prstClr val="black"/>
                </a:solidFill>
                <a:latin typeface="微軟正黑體" pitchFamily="34" charset="-120"/>
                <a:ea typeface="微軟正黑體" pitchFamily="34" charset="-120"/>
              </a:rPr>
              <a:t> </a:t>
            </a:r>
            <a:r>
              <a:rPr lang="en-US" altLang="zh-TW" sz="2400" dirty="0">
                <a:solidFill>
                  <a:prstClr val="black"/>
                </a:solidFill>
                <a:latin typeface="微軟正黑體" pitchFamily="34" charset="-120"/>
                <a:ea typeface="微軟正黑體" pitchFamily="34" charset="-120"/>
              </a:rPr>
              <a:t>PHM</a:t>
            </a:r>
            <a:r>
              <a:rPr lang="zh-TW" altLang="en-US" sz="2400" dirty="0">
                <a:solidFill>
                  <a:prstClr val="black"/>
                </a:solidFill>
                <a:latin typeface="微軟正黑體" pitchFamily="34" charset="-120"/>
                <a:ea typeface="微軟正黑體" pitchFamily="34" charset="-120"/>
              </a:rPr>
              <a:t>推動結構與專案彙整</a:t>
            </a:r>
            <a:endParaRPr lang="en-US" altLang="zh-TW" sz="2400" dirty="0">
              <a:solidFill>
                <a:prstClr val="black"/>
              </a:solidFill>
              <a:latin typeface="微軟正黑體" pitchFamily="34" charset="-120"/>
              <a:ea typeface="微軟正黑體" pitchFamily="34" charset="-120"/>
            </a:endParaRPr>
          </a:p>
          <a:p>
            <a:pPr marL="457142" indent="-457142">
              <a:buFont typeface="+mj-lt"/>
              <a:buAutoNum type="arabicPeriod"/>
            </a:pPr>
            <a:r>
              <a:rPr lang="en-US" altLang="zh-TW" sz="2400" dirty="0">
                <a:solidFill>
                  <a:prstClr val="black"/>
                </a:solidFill>
                <a:latin typeface="微軟正黑體" pitchFamily="34" charset="-120"/>
                <a:ea typeface="微軟正黑體" pitchFamily="34" charset="-120"/>
              </a:rPr>
              <a:t>PHM</a:t>
            </a:r>
            <a:r>
              <a:rPr lang="zh-TW" altLang="en-US" sz="2400" dirty="0">
                <a:solidFill>
                  <a:prstClr val="black"/>
                </a:solidFill>
                <a:latin typeface="微軟正黑體" pitchFamily="34" charset="-120"/>
                <a:ea typeface="微軟正黑體" pitchFamily="34" charset="-120"/>
              </a:rPr>
              <a:t>建置藍圖－功能流程圖</a:t>
            </a:r>
            <a:endParaRPr lang="en-US" altLang="zh-TW" sz="2400" dirty="0">
              <a:solidFill>
                <a:prstClr val="black"/>
              </a:solidFill>
              <a:latin typeface="微軟正黑體" pitchFamily="34" charset="-120"/>
              <a:ea typeface="微軟正黑體" pitchFamily="34" charset="-120"/>
            </a:endParaRPr>
          </a:p>
          <a:p>
            <a:pPr marL="457142" indent="-457142">
              <a:buFont typeface="+mj-lt"/>
              <a:buAutoNum type="arabicPeriod"/>
            </a:pPr>
            <a:r>
              <a:rPr lang="en-US" altLang="zh-TW" sz="2400" dirty="0">
                <a:solidFill>
                  <a:prstClr val="black"/>
                </a:solidFill>
                <a:latin typeface="微軟正黑體" pitchFamily="34" charset="-120"/>
                <a:ea typeface="微軟正黑體" pitchFamily="34" charset="-120"/>
              </a:rPr>
              <a:t>IT</a:t>
            </a:r>
            <a:r>
              <a:rPr lang="zh-TW" altLang="en-US" sz="2400" dirty="0">
                <a:solidFill>
                  <a:prstClr val="black"/>
                </a:solidFill>
                <a:latin typeface="微軟正黑體" pitchFamily="34" charset="-120"/>
                <a:ea typeface="微軟正黑體" pitchFamily="34" charset="-120"/>
              </a:rPr>
              <a:t>神經網路－資訊架構圖</a:t>
            </a:r>
            <a:endParaRPr lang="en-US" altLang="zh-TW" sz="2400" dirty="0">
              <a:solidFill>
                <a:prstClr val="black"/>
              </a:solidFill>
              <a:latin typeface="微軟正黑體" pitchFamily="34" charset="-120"/>
              <a:ea typeface="微軟正黑體" pitchFamily="34" charset="-120"/>
            </a:endParaRPr>
          </a:p>
          <a:p>
            <a:pPr marL="457142" indent="-457142">
              <a:buFont typeface="+mj-lt"/>
              <a:buAutoNum type="arabicPeriod"/>
            </a:pPr>
            <a:r>
              <a:rPr lang="en-US" altLang="zh-TW" sz="2400" dirty="0">
                <a:solidFill>
                  <a:prstClr val="black"/>
                </a:solidFill>
                <a:latin typeface="微軟正黑體" pitchFamily="34" charset="-120"/>
                <a:ea typeface="微軟正黑體" pitchFamily="34" charset="-120"/>
              </a:rPr>
              <a:t>Edge</a:t>
            </a:r>
            <a:r>
              <a:rPr lang="zh-TW" altLang="en-US" sz="2400" dirty="0">
                <a:solidFill>
                  <a:prstClr val="black"/>
                </a:solidFill>
                <a:latin typeface="微軟正黑體" pitchFamily="34" charset="-120"/>
                <a:ea typeface="微軟正黑體" pitchFamily="34" charset="-120"/>
              </a:rPr>
              <a:t>、</a:t>
            </a:r>
            <a:r>
              <a:rPr lang="en-US" altLang="zh-TW" sz="2400" dirty="0">
                <a:solidFill>
                  <a:prstClr val="black"/>
                </a:solidFill>
                <a:latin typeface="微軟正黑體" pitchFamily="34" charset="-120"/>
                <a:ea typeface="微軟正黑體" pitchFamily="34" charset="-120"/>
              </a:rPr>
              <a:t>IaaS</a:t>
            </a:r>
            <a:r>
              <a:rPr lang="zh-TW" altLang="en-US" sz="2400" dirty="0">
                <a:solidFill>
                  <a:prstClr val="black"/>
                </a:solidFill>
                <a:latin typeface="微軟正黑體" pitchFamily="34" charset="-120"/>
                <a:ea typeface="微軟正黑體" pitchFamily="34" charset="-120"/>
              </a:rPr>
              <a:t>－高頻數據採集標準架構</a:t>
            </a:r>
            <a:endParaRPr lang="en-US" altLang="zh-TW" sz="2400" dirty="0">
              <a:solidFill>
                <a:prstClr val="black"/>
              </a:solidFill>
              <a:latin typeface="微軟正黑體" pitchFamily="34" charset="-120"/>
              <a:ea typeface="微軟正黑體" pitchFamily="34" charset="-120"/>
            </a:endParaRPr>
          </a:p>
          <a:p>
            <a:pPr marL="457142" indent="-457142">
              <a:buFont typeface="+mj-lt"/>
              <a:buAutoNum type="arabicPeriod"/>
            </a:pPr>
            <a:r>
              <a:rPr lang="en-US" altLang="zh-TW" sz="2400" dirty="0">
                <a:solidFill>
                  <a:srgbClr val="0000FF"/>
                </a:solidFill>
                <a:latin typeface="微軟正黑體" pitchFamily="34" charset="-120"/>
                <a:ea typeface="微軟正黑體" pitchFamily="34" charset="-120"/>
              </a:rPr>
              <a:t>PaaS</a:t>
            </a:r>
            <a:r>
              <a:rPr lang="zh-TW" altLang="en-US" sz="2400" dirty="0">
                <a:solidFill>
                  <a:srgbClr val="0000FF"/>
                </a:solidFill>
                <a:latin typeface="微軟正黑體" pitchFamily="34" charset="-120"/>
                <a:ea typeface="微軟正黑體" pitchFamily="34" charset="-120"/>
              </a:rPr>
              <a:t>、</a:t>
            </a:r>
            <a:r>
              <a:rPr lang="en-US" altLang="zh-TW" sz="2400" dirty="0">
                <a:solidFill>
                  <a:srgbClr val="0000FF"/>
                </a:solidFill>
                <a:latin typeface="微軟正黑體" pitchFamily="34" charset="-120"/>
                <a:ea typeface="微軟正黑體" pitchFamily="34" charset="-120"/>
              </a:rPr>
              <a:t>SaaS</a:t>
            </a:r>
            <a:r>
              <a:rPr lang="zh-TW" altLang="en-US" sz="2400" dirty="0">
                <a:solidFill>
                  <a:srgbClr val="0000FF"/>
                </a:solidFill>
                <a:latin typeface="微軟正黑體" pitchFamily="34" charset="-120"/>
                <a:ea typeface="微軟正黑體" pitchFamily="34" charset="-120"/>
              </a:rPr>
              <a:t>－</a:t>
            </a:r>
            <a:r>
              <a:rPr lang="en-US" altLang="zh-TW" sz="2400" dirty="0">
                <a:solidFill>
                  <a:srgbClr val="0000FF"/>
                </a:solidFill>
                <a:latin typeface="微軟正黑體" pitchFamily="34" charset="-120"/>
                <a:ea typeface="微軟正黑體" pitchFamily="34" charset="-120"/>
              </a:rPr>
              <a:t>PHM</a:t>
            </a:r>
            <a:r>
              <a:rPr lang="zh-TW" altLang="en-US" sz="2400" dirty="0">
                <a:solidFill>
                  <a:srgbClr val="0000FF"/>
                </a:solidFill>
                <a:latin typeface="微軟正黑體" pitchFamily="34" charset="-120"/>
                <a:ea typeface="微軟正黑體" pitchFamily="34" charset="-120"/>
              </a:rPr>
              <a:t>微服務化</a:t>
            </a:r>
            <a:r>
              <a:rPr lang="en-US" altLang="zh-TW" sz="2400" dirty="0">
                <a:solidFill>
                  <a:srgbClr val="0000FF"/>
                </a:solidFill>
                <a:latin typeface="微軟正黑體" pitchFamily="34" charset="-120"/>
                <a:ea typeface="微軟正黑體" pitchFamily="34" charset="-120"/>
              </a:rPr>
              <a:t>/</a:t>
            </a:r>
            <a:r>
              <a:rPr lang="zh-TW" altLang="en-US" sz="2400" dirty="0">
                <a:solidFill>
                  <a:srgbClr val="0000FF"/>
                </a:solidFill>
                <a:latin typeface="微軟正黑體" pitchFamily="34" charset="-120"/>
                <a:ea typeface="微軟正黑體" pitchFamily="34" charset="-120"/>
              </a:rPr>
              <a:t>共用服務化</a:t>
            </a:r>
            <a:endParaRPr lang="en-US" altLang="zh-TW" sz="2400" dirty="0">
              <a:solidFill>
                <a:srgbClr val="0000FF"/>
              </a:solidFill>
              <a:latin typeface="微軟正黑體" pitchFamily="34" charset="-120"/>
              <a:ea typeface="微軟正黑體" pitchFamily="34" charset="-120"/>
            </a:endParaRPr>
          </a:p>
          <a:p>
            <a:pPr marL="457142" indent="-457142">
              <a:buFont typeface="+mj-lt"/>
              <a:buAutoNum type="arabicPeriod"/>
            </a:pPr>
            <a:r>
              <a:rPr lang="en-US" altLang="zh-TW" sz="2400" dirty="0">
                <a:solidFill>
                  <a:prstClr val="black"/>
                </a:solidFill>
                <a:latin typeface="微軟正黑體" pitchFamily="34" charset="-120"/>
                <a:ea typeface="微軟正黑體" pitchFamily="34" charset="-120"/>
              </a:rPr>
              <a:t>Milestone</a:t>
            </a:r>
          </a:p>
          <a:p>
            <a:pPr marL="457142" indent="-457142">
              <a:buFont typeface="+mj-lt"/>
              <a:buAutoNum type="arabicPeriod"/>
            </a:pPr>
            <a:r>
              <a:rPr lang="zh-TW" altLang="en-US" sz="2400" dirty="0">
                <a:latin typeface="微軟正黑體" pitchFamily="34" charset="-120"/>
                <a:ea typeface="微軟正黑體" pitchFamily="34" charset="-120"/>
              </a:rPr>
              <a:t>影像</a:t>
            </a:r>
            <a:r>
              <a:rPr lang="en-US" altLang="zh-TW" sz="2400" dirty="0">
                <a:latin typeface="微軟正黑體" pitchFamily="34" charset="-120"/>
                <a:ea typeface="微軟正黑體" pitchFamily="34" charset="-120"/>
              </a:rPr>
              <a:t>AI</a:t>
            </a:r>
            <a:r>
              <a:rPr lang="zh-TW" altLang="en-US" sz="2400" dirty="0">
                <a:latin typeface="微軟正黑體" pitchFamily="34" charset="-120"/>
                <a:ea typeface="微軟正黑體" pitchFamily="34" charset="-120"/>
              </a:rPr>
              <a:t>到數據</a:t>
            </a:r>
            <a:r>
              <a:rPr lang="en-US" altLang="zh-TW" sz="2400" dirty="0">
                <a:latin typeface="微軟正黑體" pitchFamily="34" charset="-120"/>
                <a:ea typeface="微軟正黑體" pitchFamily="34" charset="-120"/>
              </a:rPr>
              <a:t>AI</a:t>
            </a:r>
            <a:r>
              <a:rPr lang="zh-TW" altLang="en-US" sz="2400" dirty="0">
                <a:latin typeface="微軟正黑體" pitchFamily="34" charset="-120"/>
                <a:ea typeface="微軟正黑體" pitchFamily="34" charset="-120"/>
              </a:rPr>
              <a:t>：</a:t>
            </a:r>
            <a:r>
              <a:rPr lang="en-US" altLang="zh-TW" sz="2400" dirty="0">
                <a:latin typeface="微軟正黑體" pitchFamily="34" charset="-120"/>
                <a:ea typeface="微軟正黑體" pitchFamily="34" charset="-120"/>
              </a:rPr>
              <a:t>LSTM</a:t>
            </a:r>
            <a:endParaRPr lang="zh-TW" altLang="en-US" sz="2400" dirty="0">
              <a:latin typeface="微軟正黑體" pitchFamily="34" charset="-120"/>
              <a:ea typeface="微軟正黑體" pitchFamily="34" charset="-120"/>
            </a:endParaRPr>
          </a:p>
        </p:txBody>
      </p:sp>
      <p:sp>
        <p:nvSpPr>
          <p:cNvPr id="7" name="文字方塊 6"/>
          <p:cNvSpPr txBox="1"/>
          <p:nvPr/>
        </p:nvSpPr>
        <p:spPr>
          <a:xfrm>
            <a:off x="2195737" y="411512"/>
            <a:ext cx="4608512" cy="830997"/>
          </a:xfrm>
          <a:prstGeom prst="rect">
            <a:avLst/>
          </a:prstGeom>
          <a:noFill/>
        </p:spPr>
        <p:txBody>
          <a:bodyPr wrap="square" lIns="91272" tIns="45636" rIns="91272" bIns="45636" rtlCol="0">
            <a:spAutoFit/>
          </a:bodyPr>
          <a:lstStyle/>
          <a:p>
            <a:pPr algn="ctr"/>
            <a:r>
              <a:rPr lang="en-US" altLang="zh-TW" sz="4800" dirty="0">
                <a:solidFill>
                  <a:prstClr val="black"/>
                </a:solidFill>
              </a:rPr>
              <a:t>Agenda</a:t>
            </a:r>
            <a:endParaRPr lang="zh-TW" altLang="en-US" sz="4800" dirty="0">
              <a:solidFill>
                <a:prstClr val="black"/>
              </a:solidFill>
            </a:endParaRPr>
          </a:p>
        </p:txBody>
      </p:sp>
    </p:spTree>
    <p:extLst>
      <p:ext uri="{BB962C8B-B14F-4D97-AF65-F5344CB8AC3E}">
        <p14:creationId xmlns:p14="http://schemas.microsoft.com/office/powerpoint/2010/main" val="14471629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1187638" y="1563638"/>
            <a:ext cx="6250688" cy="2677497"/>
          </a:xfrm>
          <a:prstGeom prst="rect">
            <a:avLst/>
          </a:prstGeom>
          <a:noFill/>
        </p:spPr>
        <p:txBody>
          <a:bodyPr wrap="none" lIns="91272" tIns="45636" rIns="91272" bIns="45636" rtlCol="0">
            <a:spAutoFit/>
          </a:bodyPr>
          <a:lstStyle/>
          <a:p>
            <a:pPr marL="457142" indent="-457142">
              <a:buFont typeface="+mj-lt"/>
              <a:buAutoNum type="arabicPeriod"/>
            </a:pPr>
            <a:r>
              <a:rPr lang="en-US" altLang="zh-TW" sz="2400" dirty="0">
                <a:latin typeface="微軟正黑體" pitchFamily="34" charset="-120"/>
                <a:ea typeface="微軟正黑體" pitchFamily="34" charset="-120"/>
              </a:rPr>
              <a:t>FS</a:t>
            </a:r>
            <a:r>
              <a:rPr lang="zh-TW" altLang="en-US" sz="2400" dirty="0">
                <a:latin typeface="微軟正黑體" pitchFamily="34" charset="-120"/>
                <a:ea typeface="微軟正黑體" pitchFamily="34" charset="-120"/>
              </a:rPr>
              <a:t> </a:t>
            </a:r>
            <a:r>
              <a:rPr lang="en-US" altLang="zh-TW" sz="2400" dirty="0">
                <a:latin typeface="微軟正黑體" pitchFamily="34" charset="-120"/>
                <a:ea typeface="微軟正黑體" pitchFamily="34" charset="-120"/>
              </a:rPr>
              <a:t>PHM</a:t>
            </a:r>
            <a:r>
              <a:rPr lang="zh-TW" altLang="en-US" sz="2400" dirty="0">
                <a:latin typeface="微軟正黑體" pitchFamily="34" charset="-120"/>
                <a:ea typeface="微軟正黑體" pitchFamily="34" charset="-120"/>
              </a:rPr>
              <a:t>推動結構與專案彙整</a:t>
            </a:r>
            <a:endParaRPr lang="en-US" altLang="zh-TW" sz="2400" dirty="0">
              <a:latin typeface="微軟正黑體" pitchFamily="34" charset="-120"/>
              <a:ea typeface="微軟正黑體" pitchFamily="34" charset="-120"/>
            </a:endParaRPr>
          </a:p>
          <a:p>
            <a:pPr marL="457142" indent="-457142">
              <a:buFont typeface="+mj-lt"/>
              <a:buAutoNum type="arabicPeriod"/>
            </a:pPr>
            <a:r>
              <a:rPr lang="en-US" altLang="zh-TW" sz="2400" dirty="0">
                <a:latin typeface="微軟正黑體" pitchFamily="34" charset="-120"/>
                <a:ea typeface="微軟正黑體" pitchFamily="34" charset="-120"/>
              </a:rPr>
              <a:t>PHM</a:t>
            </a:r>
            <a:r>
              <a:rPr lang="zh-TW" altLang="en-US" sz="2400" dirty="0">
                <a:latin typeface="微軟正黑體" pitchFamily="34" charset="-120"/>
                <a:ea typeface="微軟正黑體" pitchFamily="34" charset="-120"/>
              </a:rPr>
              <a:t>建置藍圖－功能流程圖</a:t>
            </a:r>
            <a:endParaRPr lang="en-US" altLang="zh-TW" sz="2400" dirty="0">
              <a:latin typeface="微軟正黑體" pitchFamily="34" charset="-120"/>
              <a:ea typeface="微軟正黑體" pitchFamily="34" charset="-120"/>
            </a:endParaRPr>
          </a:p>
          <a:p>
            <a:pPr marL="457142" indent="-457142">
              <a:buFont typeface="+mj-lt"/>
              <a:buAutoNum type="arabicPeriod"/>
            </a:pPr>
            <a:r>
              <a:rPr lang="en-US" altLang="zh-TW" sz="2400" dirty="0">
                <a:latin typeface="微軟正黑體" pitchFamily="34" charset="-120"/>
                <a:ea typeface="微軟正黑體" pitchFamily="34" charset="-120"/>
              </a:rPr>
              <a:t>IT</a:t>
            </a:r>
            <a:r>
              <a:rPr lang="zh-TW" altLang="en-US" sz="2400" dirty="0">
                <a:latin typeface="微軟正黑體" pitchFamily="34" charset="-120"/>
                <a:ea typeface="微軟正黑體" pitchFamily="34" charset="-120"/>
              </a:rPr>
              <a:t>神經網路－資訊架構圖</a:t>
            </a:r>
            <a:endParaRPr lang="en-US" altLang="zh-TW" sz="2400" dirty="0">
              <a:latin typeface="微軟正黑體" pitchFamily="34" charset="-120"/>
              <a:ea typeface="微軟正黑體" pitchFamily="34" charset="-120"/>
            </a:endParaRPr>
          </a:p>
          <a:p>
            <a:pPr marL="457142" indent="-457142">
              <a:buFont typeface="+mj-lt"/>
              <a:buAutoNum type="arabicPeriod"/>
            </a:pPr>
            <a:r>
              <a:rPr lang="en-US" altLang="zh-TW" sz="2400" dirty="0">
                <a:latin typeface="微軟正黑體" pitchFamily="34" charset="-120"/>
                <a:ea typeface="微軟正黑體" pitchFamily="34" charset="-120"/>
              </a:rPr>
              <a:t>Edge</a:t>
            </a:r>
            <a:r>
              <a:rPr lang="zh-TW" altLang="en-US" sz="2400" dirty="0">
                <a:latin typeface="微軟正黑體" pitchFamily="34" charset="-120"/>
                <a:ea typeface="微軟正黑體" pitchFamily="34" charset="-120"/>
              </a:rPr>
              <a:t>、</a:t>
            </a:r>
            <a:r>
              <a:rPr lang="en-US" altLang="zh-TW" sz="2400" dirty="0">
                <a:latin typeface="微軟正黑體" pitchFamily="34" charset="-120"/>
                <a:ea typeface="微軟正黑體" pitchFamily="34" charset="-120"/>
              </a:rPr>
              <a:t>IaaS</a:t>
            </a:r>
            <a:r>
              <a:rPr lang="zh-TW" altLang="en-US" sz="2400" dirty="0">
                <a:latin typeface="微軟正黑體" pitchFamily="34" charset="-120"/>
                <a:ea typeface="微軟正黑體" pitchFamily="34" charset="-120"/>
              </a:rPr>
              <a:t>－高頻數據採集標準架構</a:t>
            </a:r>
            <a:endParaRPr lang="en-US" altLang="zh-TW" sz="2400" dirty="0">
              <a:latin typeface="微軟正黑體" pitchFamily="34" charset="-120"/>
              <a:ea typeface="微軟正黑體" pitchFamily="34" charset="-120"/>
            </a:endParaRPr>
          </a:p>
          <a:p>
            <a:pPr marL="457142" indent="-457142">
              <a:buFont typeface="+mj-lt"/>
              <a:buAutoNum type="arabicPeriod"/>
            </a:pPr>
            <a:r>
              <a:rPr lang="en-US" altLang="zh-TW" sz="2400" dirty="0">
                <a:latin typeface="微軟正黑體" pitchFamily="34" charset="-120"/>
                <a:ea typeface="微軟正黑體" pitchFamily="34" charset="-120"/>
              </a:rPr>
              <a:t>PaaS</a:t>
            </a:r>
            <a:r>
              <a:rPr lang="zh-TW" altLang="en-US" sz="2400" dirty="0">
                <a:latin typeface="微軟正黑體" pitchFamily="34" charset="-120"/>
                <a:ea typeface="微軟正黑體" pitchFamily="34" charset="-120"/>
              </a:rPr>
              <a:t>、</a:t>
            </a:r>
            <a:r>
              <a:rPr lang="en-US" altLang="zh-TW" sz="2400" dirty="0">
                <a:latin typeface="微軟正黑體" pitchFamily="34" charset="-120"/>
                <a:ea typeface="微軟正黑體" pitchFamily="34" charset="-120"/>
              </a:rPr>
              <a:t>SaaS</a:t>
            </a:r>
            <a:r>
              <a:rPr lang="zh-TW" altLang="en-US" sz="2400" dirty="0">
                <a:latin typeface="微軟正黑體" pitchFamily="34" charset="-120"/>
                <a:ea typeface="微軟正黑體" pitchFamily="34" charset="-120"/>
              </a:rPr>
              <a:t>－</a:t>
            </a:r>
            <a:r>
              <a:rPr lang="en-US" altLang="zh-TW" sz="2400" dirty="0">
                <a:latin typeface="微軟正黑體" pitchFamily="34" charset="-120"/>
                <a:ea typeface="微軟正黑體" pitchFamily="34" charset="-120"/>
              </a:rPr>
              <a:t>PHM</a:t>
            </a:r>
            <a:r>
              <a:rPr lang="zh-TW" altLang="en-US" sz="2400" dirty="0">
                <a:latin typeface="微軟正黑體" pitchFamily="34" charset="-120"/>
                <a:ea typeface="微軟正黑體" pitchFamily="34" charset="-120"/>
              </a:rPr>
              <a:t>微服務化</a:t>
            </a:r>
            <a:r>
              <a:rPr lang="en-US" altLang="zh-TW" sz="2400" dirty="0">
                <a:latin typeface="微軟正黑體" pitchFamily="34" charset="-120"/>
                <a:ea typeface="微軟正黑體" pitchFamily="34" charset="-120"/>
              </a:rPr>
              <a:t>/</a:t>
            </a:r>
            <a:r>
              <a:rPr lang="zh-TW" altLang="en-US" sz="2400" dirty="0">
                <a:latin typeface="微軟正黑體" pitchFamily="34" charset="-120"/>
                <a:ea typeface="微軟正黑體" pitchFamily="34" charset="-120"/>
              </a:rPr>
              <a:t>共用服務化</a:t>
            </a:r>
            <a:endParaRPr lang="en-US" altLang="zh-TW" sz="2400" dirty="0">
              <a:latin typeface="微軟正黑體" pitchFamily="34" charset="-120"/>
              <a:ea typeface="微軟正黑體" pitchFamily="34" charset="-120"/>
            </a:endParaRPr>
          </a:p>
          <a:p>
            <a:pPr marL="457142" indent="-457142">
              <a:buFont typeface="+mj-lt"/>
              <a:buAutoNum type="arabicPeriod"/>
            </a:pPr>
            <a:r>
              <a:rPr lang="en-US" altLang="zh-TW" sz="2400" dirty="0">
                <a:latin typeface="微軟正黑體" pitchFamily="34" charset="-120"/>
                <a:ea typeface="微軟正黑體" pitchFamily="34" charset="-120"/>
              </a:rPr>
              <a:t>Milestone</a:t>
            </a:r>
          </a:p>
          <a:p>
            <a:pPr marL="457142" indent="-457142">
              <a:buFont typeface="+mj-lt"/>
              <a:buAutoNum type="arabicPeriod"/>
            </a:pPr>
            <a:r>
              <a:rPr lang="zh-TW" altLang="en-US" sz="2400" dirty="0">
                <a:latin typeface="微軟正黑體" pitchFamily="34" charset="-120"/>
                <a:ea typeface="微軟正黑體" pitchFamily="34" charset="-120"/>
              </a:rPr>
              <a:t>影像</a:t>
            </a:r>
            <a:r>
              <a:rPr lang="en-US" altLang="zh-TW" sz="2400" dirty="0">
                <a:latin typeface="微軟正黑體" pitchFamily="34" charset="-120"/>
                <a:ea typeface="微軟正黑體" pitchFamily="34" charset="-120"/>
              </a:rPr>
              <a:t>AI</a:t>
            </a:r>
            <a:r>
              <a:rPr lang="zh-TW" altLang="en-US" sz="2400" dirty="0">
                <a:latin typeface="微軟正黑體" pitchFamily="34" charset="-120"/>
                <a:ea typeface="微軟正黑體" pitchFamily="34" charset="-120"/>
              </a:rPr>
              <a:t>到數據</a:t>
            </a:r>
            <a:r>
              <a:rPr lang="en-US" altLang="zh-TW" sz="2400" dirty="0">
                <a:latin typeface="微軟正黑體" pitchFamily="34" charset="-120"/>
                <a:ea typeface="微軟正黑體" pitchFamily="34" charset="-120"/>
              </a:rPr>
              <a:t>AI</a:t>
            </a:r>
            <a:r>
              <a:rPr lang="zh-TW" altLang="en-US" sz="2400" dirty="0">
                <a:latin typeface="微軟正黑體" pitchFamily="34" charset="-120"/>
                <a:ea typeface="微軟正黑體" pitchFamily="34" charset="-120"/>
              </a:rPr>
              <a:t>：</a:t>
            </a:r>
            <a:r>
              <a:rPr lang="en-US" altLang="zh-TW" sz="2400" dirty="0">
                <a:latin typeface="微軟正黑體" pitchFamily="34" charset="-120"/>
                <a:ea typeface="微軟正黑體" pitchFamily="34" charset="-120"/>
              </a:rPr>
              <a:t>LSTM</a:t>
            </a:r>
            <a:endParaRPr lang="zh-TW" altLang="en-US" sz="2400" dirty="0">
              <a:latin typeface="微軟正黑體" pitchFamily="34" charset="-120"/>
              <a:ea typeface="微軟正黑體" pitchFamily="34" charset="-120"/>
            </a:endParaRPr>
          </a:p>
        </p:txBody>
      </p:sp>
      <p:sp>
        <p:nvSpPr>
          <p:cNvPr id="7" name="文字方塊 6"/>
          <p:cNvSpPr txBox="1"/>
          <p:nvPr/>
        </p:nvSpPr>
        <p:spPr>
          <a:xfrm>
            <a:off x="2195737" y="411512"/>
            <a:ext cx="4608512" cy="830997"/>
          </a:xfrm>
          <a:prstGeom prst="rect">
            <a:avLst/>
          </a:prstGeom>
          <a:noFill/>
        </p:spPr>
        <p:txBody>
          <a:bodyPr wrap="square" lIns="91272" tIns="45636" rIns="91272" bIns="45636" rtlCol="0">
            <a:spAutoFit/>
          </a:bodyPr>
          <a:lstStyle/>
          <a:p>
            <a:pPr algn="ctr"/>
            <a:r>
              <a:rPr lang="en-US" altLang="zh-TW" sz="4800" dirty="0"/>
              <a:t>Agenda</a:t>
            </a:r>
            <a:endParaRPr lang="zh-TW" altLang="en-US" sz="4800" dirty="0"/>
          </a:p>
        </p:txBody>
      </p:sp>
    </p:spTree>
    <p:extLst>
      <p:ext uri="{BB962C8B-B14F-4D97-AF65-F5344CB8AC3E}">
        <p14:creationId xmlns:p14="http://schemas.microsoft.com/office/powerpoint/2010/main" val="353212784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01"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6453" y="3147814"/>
            <a:ext cx="8726126" cy="14411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文字方塊 3"/>
          <p:cNvSpPr txBox="1"/>
          <p:nvPr/>
        </p:nvSpPr>
        <p:spPr>
          <a:xfrm>
            <a:off x="2407822" y="123480"/>
            <a:ext cx="4012124" cy="646331"/>
          </a:xfrm>
          <a:prstGeom prst="rect">
            <a:avLst/>
          </a:prstGeom>
          <a:noFill/>
        </p:spPr>
        <p:txBody>
          <a:bodyPr wrap="none" lIns="91430" tIns="45715" rIns="91430" bIns="45715" rtlCol="0">
            <a:spAutoFit/>
          </a:bodyPr>
          <a:lstStyle/>
          <a:p>
            <a:pPr algn="ctr"/>
            <a:r>
              <a:rPr lang="en-US" altLang="zh-TW" b="1" dirty="0">
                <a:latin typeface="微軟正黑體" pitchFamily="34" charset="-120"/>
                <a:ea typeface="微軟正黑體" pitchFamily="34" charset="-120"/>
              </a:rPr>
              <a:t>PHM</a:t>
            </a:r>
            <a:r>
              <a:rPr lang="zh-TW" altLang="en-US" b="1" dirty="0">
                <a:latin typeface="微軟正黑體" pitchFamily="34" charset="-120"/>
                <a:ea typeface="微軟正黑體" pitchFamily="34" charset="-120"/>
              </a:rPr>
              <a:t> </a:t>
            </a:r>
            <a:r>
              <a:rPr lang="en-US" altLang="zh-TW" b="1" dirty="0">
                <a:latin typeface="微軟正黑體" pitchFamily="34" charset="-120"/>
                <a:ea typeface="微軟正黑體" pitchFamily="34" charset="-120"/>
              </a:rPr>
              <a:t>T-Square/SPE Monitor </a:t>
            </a:r>
            <a:r>
              <a:rPr lang="en-US" altLang="zh-TW" b="1" dirty="0" smtClean="0">
                <a:latin typeface="微軟正黑體" pitchFamily="34" charset="-120"/>
                <a:ea typeface="微軟正黑體" pitchFamily="34" charset="-120"/>
              </a:rPr>
              <a:t>Board</a:t>
            </a:r>
          </a:p>
          <a:p>
            <a:pPr algn="ctr"/>
            <a:r>
              <a:rPr lang="zh-TW" altLang="en-US" b="1" dirty="0" smtClean="0">
                <a:latin typeface="微軟正黑體" pitchFamily="34" charset="-120"/>
                <a:ea typeface="微軟正黑體" pitchFamily="34" charset="-120"/>
              </a:rPr>
              <a:t>微服務</a:t>
            </a:r>
            <a:r>
              <a:rPr lang="en-US" altLang="zh-TW" b="1" dirty="0" smtClean="0">
                <a:latin typeface="微軟正黑體" pitchFamily="34" charset="-120"/>
                <a:ea typeface="微軟正黑體" pitchFamily="34" charset="-120"/>
              </a:rPr>
              <a:t>/</a:t>
            </a:r>
            <a:r>
              <a:rPr lang="zh-TW" altLang="en-US" b="1" dirty="0">
                <a:latin typeface="微軟正黑體" pitchFamily="34" charset="-120"/>
                <a:ea typeface="微軟正黑體" pitchFamily="34" charset="-120"/>
              </a:rPr>
              <a:t>共用</a:t>
            </a:r>
            <a:r>
              <a:rPr lang="zh-TW" altLang="en-US" b="1" dirty="0" smtClean="0">
                <a:latin typeface="微軟正黑體" pitchFamily="34" charset="-120"/>
                <a:ea typeface="微軟正黑體" pitchFamily="34" charset="-120"/>
              </a:rPr>
              <a:t>服務 拆解工程</a:t>
            </a:r>
            <a:endParaRPr lang="zh-TW" altLang="en-US" b="1" dirty="0">
              <a:latin typeface="微軟正黑體" pitchFamily="34" charset="-120"/>
              <a:ea typeface="微軟正黑體" pitchFamily="34" charset="-120"/>
            </a:endParaRPr>
          </a:p>
        </p:txBody>
      </p:sp>
      <p:sp>
        <p:nvSpPr>
          <p:cNvPr id="5" name="矩形 4"/>
          <p:cNvSpPr/>
          <p:nvPr/>
        </p:nvSpPr>
        <p:spPr>
          <a:xfrm>
            <a:off x="728455" y="2218552"/>
            <a:ext cx="8215370" cy="497216"/>
          </a:xfrm>
          <a:prstGeom prst="rect">
            <a:avLst/>
          </a:prstGeom>
          <a:solidFill>
            <a:schemeClr val="accent6">
              <a:lumMod val="20000"/>
              <a:lumOff val="80000"/>
            </a:schemeClr>
          </a:solidFill>
        </p:spPr>
        <p:style>
          <a:lnRef idx="1">
            <a:schemeClr val="accent1"/>
          </a:lnRef>
          <a:fillRef idx="3">
            <a:schemeClr val="accent1"/>
          </a:fillRef>
          <a:effectRef idx="2">
            <a:schemeClr val="accent1"/>
          </a:effectRef>
          <a:fontRef idx="minor">
            <a:schemeClr val="lt1"/>
          </a:fontRef>
        </p:style>
        <p:txBody>
          <a:bodyPr lIns="68540" tIns="34289" rIns="68540" bIns="34289" rtlCol="0" anchor="ctr"/>
          <a:lstStyle/>
          <a:p>
            <a:pPr algn="ctr" defTabSz="685154"/>
            <a:endParaRPr lang="zh-TW" altLang="en-US" dirty="0">
              <a:solidFill>
                <a:prstClr val="white"/>
              </a:solidFill>
            </a:endParaRPr>
          </a:p>
        </p:txBody>
      </p:sp>
      <p:sp>
        <p:nvSpPr>
          <p:cNvPr id="6" name="矩形 5"/>
          <p:cNvSpPr/>
          <p:nvPr/>
        </p:nvSpPr>
        <p:spPr>
          <a:xfrm>
            <a:off x="728455" y="1165269"/>
            <a:ext cx="4143404" cy="647070"/>
          </a:xfrm>
          <a:prstGeom prst="rect">
            <a:avLst/>
          </a:prstGeom>
          <a:solidFill>
            <a:schemeClr val="accent6">
              <a:lumMod val="20000"/>
              <a:lumOff val="80000"/>
            </a:schemeClr>
          </a:solidFill>
        </p:spPr>
        <p:style>
          <a:lnRef idx="1">
            <a:schemeClr val="accent1"/>
          </a:lnRef>
          <a:fillRef idx="3">
            <a:schemeClr val="accent1"/>
          </a:fillRef>
          <a:effectRef idx="2">
            <a:schemeClr val="accent1"/>
          </a:effectRef>
          <a:fontRef idx="minor">
            <a:schemeClr val="lt1"/>
          </a:fontRef>
        </p:style>
        <p:txBody>
          <a:bodyPr lIns="68540" tIns="34289" rIns="68540" bIns="34289" rtlCol="0" anchor="ctr"/>
          <a:lstStyle/>
          <a:p>
            <a:pPr algn="ctr" defTabSz="685154"/>
            <a:endParaRPr lang="zh-TW" altLang="en-US" dirty="0">
              <a:solidFill>
                <a:prstClr val="white"/>
              </a:solidFill>
            </a:endParaRPr>
          </a:p>
        </p:txBody>
      </p:sp>
      <p:sp>
        <p:nvSpPr>
          <p:cNvPr id="7" name="文字方塊 6"/>
          <p:cNvSpPr txBox="1"/>
          <p:nvPr/>
        </p:nvSpPr>
        <p:spPr>
          <a:xfrm>
            <a:off x="4255927" y="996808"/>
            <a:ext cx="494297" cy="323162"/>
          </a:xfrm>
          <a:prstGeom prst="rect">
            <a:avLst/>
          </a:prstGeom>
          <a:solidFill>
            <a:srgbClr val="FFFF00"/>
          </a:solidFill>
          <a:ln>
            <a:solidFill>
              <a:schemeClr val="accent1"/>
            </a:solidFill>
          </a:ln>
        </p:spPr>
        <p:txBody>
          <a:bodyPr wrap="none" lIns="68540" tIns="34289" rIns="68540" bIns="34289" rtlCol="0">
            <a:spAutoFit/>
          </a:bodyPr>
          <a:lstStyle/>
          <a:p>
            <a:pPr algn="ctr" defTabSz="685154"/>
            <a:r>
              <a:rPr lang="en-US" altLang="zh-TW" sz="800" b="1" dirty="0">
                <a:solidFill>
                  <a:srgbClr val="FF0000"/>
                </a:solidFill>
              </a:rPr>
              <a:t>for DE</a:t>
            </a:r>
          </a:p>
          <a:p>
            <a:pPr algn="ctr" defTabSz="685154"/>
            <a:r>
              <a:rPr lang="en-US" altLang="zh-TW" sz="800" b="1" dirty="0">
                <a:solidFill>
                  <a:srgbClr val="FF0000"/>
                </a:solidFill>
              </a:rPr>
              <a:t>(Online)</a:t>
            </a:r>
            <a:endParaRPr lang="zh-TW" altLang="en-US" sz="800" b="1" dirty="0">
              <a:solidFill>
                <a:srgbClr val="FF0000"/>
              </a:solidFill>
            </a:endParaRPr>
          </a:p>
        </p:txBody>
      </p:sp>
      <p:sp>
        <p:nvSpPr>
          <p:cNvPr id="8" name="矩形 7"/>
          <p:cNvSpPr/>
          <p:nvPr/>
        </p:nvSpPr>
        <p:spPr>
          <a:xfrm>
            <a:off x="4924236" y="1165269"/>
            <a:ext cx="4019591" cy="647070"/>
          </a:xfrm>
          <a:prstGeom prst="rect">
            <a:avLst/>
          </a:prstGeom>
          <a:solidFill>
            <a:schemeClr val="accent6">
              <a:lumMod val="20000"/>
              <a:lumOff val="80000"/>
            </a:schemeClr>
          </a:solidFill>
        </p:spPr>
        <p:style>
          <a:lnRef idx="1">
            <a:schemeClr val="accent1"/>
          </a:lnRef>
          <a:fillRef idx="3">
            <a:schemeClr val="accent1"/>
          </a:fillRef>
          <a:effectRef idx="2">
            <a:schemeClr val="accent1"/>
          </a:effectRef>
          <a:fontRef idx="minor">
            <a:schemeClr val="lt1"/>
          </a:fontRef>
        </p:style>
        <p:txBody>
          <a:bodyPr lIns="68540" tIns="34289" rIns="68540" bIns="34289" rtlCol="0" anchor="ctr"/>
          <a:lstStyle/>
          <a:p>
            <a:pPr algn="ctr" defTabSz="685154"/>
            <a:endParaRPr lang="zh-TW" altLang="en-US" dirty="0">
              <a:solidFill>
                <a:prstClr val="white"/>
              </a:solidFill>
            </a:endParaRPr>
          </a:p>
        </p:txBody>
      </p:sp>
      <p:sp>
        <p:nvSpPr>
          <p:cNvPr id="9" name="文字方塊 8"/>
          <p:cNvSpPr txBox="1"/>
          <p:nvPr/>
        </p:nvSpPr>
        <p:spPr>
          <a:xfrm>
            <a:off x="4962976" y="996808"/>
            <a:ext cx="505117" cy="323162"/>
          </a:xfrm>
          <a:prstGeom prst="rect">
            <a:avLst/>
          </a:prstGeom>
          <a:solidFill>
            <a:srgbClr val="FFFF00"/>
          </a:solidFill>
          <a:ln>
            <a:solidFill>
              <a:schemeClr val="accent1"/>
            </a:solidFill>
          </a:ln>
        </p:spPr>
        <p:txBody>
          <a:bodyPr wrap="none" lIns="68540" tIns="34289" rIns="68540" bIns="34289" rtlCol="0">
            <a:spAutoFit/>
          </a:bodyPr>
          <a:lstStyle/>
          <a:p>
            <a:pPr algn="ctr" defTabSz="685154"/>
            <a:r>
              <a:rPr lang="en-US" altLang="zh-TW" sz="800" b="1" dirty="0">
                <a:solidFill>
                  <a:srgbClr val="FF0000"/>
                </a:solidFill>
              </a:rPr>
              <a:t>for DS</a:t>
            </a:r>
          </a:p>
          <a:p>
            <a:pPr algn="ctr" defTabSz="685154"/>
            <a:r>
              <a:rPr lang="en-US" altLang="zh-TW" sz="800" b="1" dirty="0">
                <a:solidFill>
                  <a:srgbClr val="FF0000"/>
                </a:solidFill>
              </a:rPr>
              <a:t>(Offline)</a:t>
            </a:r>
            <a:endParaRPr lang="zh-TW" altLang="en-US" sz="800" b="1" dirty="0">
              <a:solidFill>
                <a:srgbClr val="FF0000"/>
              </a:solidFill>
            </a:endParaRPr>
          </a:p>
        </p:txBody>
      </p:sp>
      <p:sp>
        <p:nvSpPr>
          <p:cNvPr id="10" name="圓角矩形 9"/>
          <p:cNvSpPr/>
          <p:nvPr/>
        </p:nvSpPr>
        <p:spPr>
          <a:xfrm>
            <a:off x="6729246" y="2289991"/>
            <a:ext cx="1000132" cy="312932"/>
          </a:xfrm>
          <a:prstGeom prst="roundRect">
            <a:avLst/>
          </a:prstGeom>
          <a:ln/>
        </p:spPr>
        <p:style>
          <a:lnRef idx="1">
            <a:schemeClr val="accent1"/>
          </a:lnRef>
          <a:fillRef idx="2">
            <a:schemeClr val="accent1"/>
          </a:fillRef>
          <a:effectRef idx="1">
            <a:schemeClr val="accent1"/>
          </a:effectRef>
          <a:fontRef idx="minor">
            <a:schemeClr val="dk1"/>
          </a:fontRef>
        </p:style>
        <p:txBody>
          <a:bodyPr lIns="68540" tIns="34289" rIns="68540" bIns="34289" rtlCol="0" anchor="ctr"/>
          <a:lstStyle/>
          <a:p>
            <a:pPr algn="ctr" defTabSz="342659" fontAlgn="base">
              <a:spcBef>
                <a:spcPct val="0"/>
              </a:spcBef>
              <a:spcAft>
                <a:spcPct val="0"/>
              </a:spcAft>
            </a:pPr>
            <a:endParaRPr kumimoji="1" lang="zh-TW" altLang="en-US" dirty="0">
              <a:solidFill>
                <a:prstClr val="black"/>
              </a:solidFill>
            </a:endParaRPr>
          </a:p>
        </p:txBody>
      </p:sp>
      <p:sp>
        <p:nvSpPr>
          <p:cNvPr id="11" name="矩形 10"/>
          <p:cNvSpPr/>
          <p:nvPr/>
        </p:nvSpPr>
        <p:spPr>
          <a:xfrm>
            <a:off x="14111" y="1833512"/>
            <a:ext cx="657749" cy="378203"/>
          </a:xfrm>
          <a:prstGeom prst="rect">
            <a:avLst/>
          </a:prstGeom>
          <a:ln>
            <a:noFill/>
          </a:ln>
        </p:spPr>
        <p:style>
          <a:lnRef idx="1">
            <a:schemeClr val="accent6"/>
          </a:lnRef>
          <a:fillRef idx="2">
            <a:schemeClr val="accent6"/>
          </a:fillRef>
          <a:effectRef idx="1">
            <a:schemeClr val="accent6"/>
          </a:effectRef>
          <a:fontRef idx="minor">
            <a:schemeClr val="dk1"/>
          </a:fontRef>
        </p:style>
        <p:txBody>
          <a:bodyPr lIns="68540" tIns="34289" rIns="68540" bIns="34289" rtlCol="0" anchor="ctr"/>
          <a:lstStyle/>
          <a:p>
            <a:pPr algn="ctr" defTabSz="342659" fontAlgn="base">
              <a:spcBef>
                <a:spcPct val="0"/>
              </a:spcBef>
              <a:spcAft>
                <a:spcPct val="0"/>
              </a:spcAft>
            </a:pPr>
            <a:r>
              <a:rPr kumimoji="1" lang="en-US" altLang="zh-TW" sz="1500" b="1" dirty="0">
                <a:solidFill>
                  <a:prstClr val="black"/>
                </a:solidFill>
              </a:rPr>
              <a:t>SaaS</a:t>
            </a:r>
            <a:endParaRPr kumimoji="1" lang="zh-TW" altLang="en-US" sz="1500" b="1" dirty="0">
              <a:solidFill>
                <a:prstClr val="black"/>
              </a:solidFill>
            </a:endParaRPr>
          </a:p>
        </p:txBody>
      </p:sp>
      <p:grpSp>
        <p:nvGrpSpPr>
          <p:cNvPr id="12" name="群組 3"/>
          <p:cNvGrpSpPr/>
          <p:nvPr/>
        </p:nvGrpSpPr>
        <p:grpSpPr>
          <a:xfrm>
            <a:off x="7372189" y="2218551"/>
            <a:ext cx="500804" cy="384370"/>
            <a:chOff x="3583469" y="2928081"/>
            <a:chExt cx="1788821" cy="815585"/>
          </a:xfrm>
        </p:grpSpPr>
        <p:pic>
          <p:nvPicPr>
            <p:cNvPr id="13" name="Picture 5"/>
            <p:cNvPicPr>
              <a:picLocks noChangeAspect="1" noChangeArrowheads="1"/>
            </p:cNvPicPr>
            <p:nvPr/>
          </p:nvPicPr>
          <p:blipFill rotWithShape="1">
            <a:blip r:embed="rId3">
              <a:extLst>
                <a:ext uri="{28A0092B-C50C-407E-A947-70E740481C1C}">
                  <a14:useLocalDpi xmlns:a14="http://schemas.microsoft.com/office/drawing/2010/main" val="0"/>
                </a:ext>
              </a:extLst>
            </a:blip>
            <a:srcRect l="2325"/>
            <a:stretch/>
          </p:blipFill>
          <p:spPr bwMode="auto">
            <a:xfrm>
              <a:off x="4081648" y="3094329"/>
              <a:ext cx="1268393" cy="649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Picture 7"/>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073714" y="2928081"/>
              <a:ext cx="1298576" cy="222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 name="Picture 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583469" y="3071864"/>
              <a:ext cx="553277" cy="3471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16" name="文字方塊 15"/>
          <p:cNvSpPr txBox="1"/>
          <p:nvPr/>
        </p:nvSpPr>
        <p:spPr>
          <a:xfrm>
            <a:off x="6729245" y="2289994"/>
            <a:ext cx="642942" cy="246221"/>
          </a:xfrm>
          <a:prstGeom prst="rect">
            <a:avLst/>
          </a:prstGeom>
          <a:noFill/>
        </p:spPr>
        <p:txBody>
          <a:bodyPr wrap="square" lIns="91428" tIns="45714" rIns="91428" bIns="45714" rtlCol="0">
            <a:spAutoFit/>
          </a:bodyPr>
          <a:lstStyle/>
          <a:p>
            <a:pPr algn="ctr"/>
            <a:r>
              <a:rPr lang="en-US" altLang="zh-TW" sz="1000" dirty="0"/>
              <a:t>ETL</a:t>
            </a:r>
            <a:endParaRPr lang="zh-TW" altLang="en-US" sz="1000" dirty="0"/>
          </a:p>
        </p:txBody>
      </p:sp>
      <p:sp>
        <p:nvSpPr>
          <p:cNvPr id="17" name="矩形 16"/>
          <p:cNvSpPr/>
          <p:nvPr/>
        </p:nvSpPr>
        <p:spPr>
          <a:xfrm>
            <a:off x="2657280" y="1240841"/>
            <a:ext cx="613594" cy="306913"/>
          </a:xfrm>
          <a:prstGeom prst="rect">
            <a:avLst/>
          </a:prstGeom>
          <a:solidFill>
            <a:schemeClr val="accent6"/>
          </a:solidFill>
          <a:ln w="19050">
            <a:solidFill>
              <a:schemeClr val="tx1"/>
            </a:solidFill>
            <a:prstDash val="dash"/>
          </a:ln>
        </p:spPr>
        <p:style>
          <a:lnRef idx="1">
            <a:schemeClr val="accent3"/>
          </a:lnRef>
          <a:fillRef idx="2">
            <a:schemeClr val="accent3"/>
          </a:fillRef>
          <a:effectRef idx="1">
            <a:schemeClr val="accent3"/>
          </a:effectRef>
          <a:fontRef idx="minor">
            <a:schemeClr val="dk1"/>
          </a:fontRef>
        </p:style>
        <p:txBody>
          <a:bodyPr lIns="68540" tIns="34289" rIns="68540" bIns="34289" rtlCol="0" anchor="ctr"/>
          <a:lstStyle/>
          <a:p>
            <a:pPr algn="ctr" defTabSz="342659" fontAlgn="base">
              <a:spcBef>
                <a:spcPct val="0"/>
              </a:spcBef>
              <a:spcAft>
                <a:spcPct val="0"/>
              </a:spcAft>
            </a:pPr>
            <a:r>
              <a:rPr kumimoji="1" lang="zh-TW" altLang="en-US" sz="800" dirty="0">
                <a:solidFill>
                  <a:schemeClr val="tx1"/>
                </a:solidFill>
              </a:rPr>
              <a:t>推薦系統</a:t>
            </a:r>
          </a:p>
        </p:txBody>
      </p:sp>
      <p:sp>
        <p:nvSpPr>
          <p:cNvPr id="18" name="矩形 17"/>
          <p:cNvSpPr/>
          <p:nvPr/>
        </p:nvSpPr>
        <p:spPr>
          <a:xfrm>
            <a:off x="1202001" y="1240841"/>
            <a:ext cx="796378" cy="306913"/>
          </a:xfrm>
          <a:prstGeom prst="rect">
            <a:avLst/>
          </a:prstGeom>
          <a:solidFill>
            <a:schemeClr val="accent6"/>
          </a:solidFill>
          <a:ln w="19050">
            <a:solidFill>
              <a:schemeClr val="tx1"/>
            </a:solidFill>
            <a:prstDash val="dash"/>
          </a:ln>
        </p:spPr>
        <p:style>
          <a:lnRef idx="1">
            <a:schemeClr val="accent3"/>
          </a:lnRef>
          <a:fillRef idx="2">
            <a:schemeClr val="accent3"/>
          </a:fillRef>
          <a:effectRef idx="1">
            <a:schemeClr val="accent3"/>
          </a:effectRef>
          <a:fontRef idx="minor">
            <a:schemeClr val="dk1"/>
          </a:fontRef>
        </p:style>
        <p:txBody>
          <a:bodyPr lIns="68540" tIns="34289" rIns="68540" bIns="34289" rtlCol="0" anchor="ctr"/>
          <a:lstStyle/>
          <a:p>
            <a:pPr algn="ctr" defTabSz="342659" fontAlgn="base">
              <a:spcBef>
                <a:spcPct val="0"/>
              </a:spcBef>
              <a:spcAft>
                <a:spcPct val="0"/>
              </a:spcAft>
            </a:pPr>
            <a:r>
              <a:rPr kumimoji="1" lang="en-US" altLang="zh-TW" sz="800" dirty="0">
                <a:solidFill>
                  <a:schemeClr val="tx1"/>
                </a:solidFill>
              </a:rPr>
              <a:t>T-Square/SPE</a:t>
            </a:r>
          </a:p>
          <a:p>
            <a:pPr algn="ctr" defTabSz="342659" fontAlgn="base">
              <a:spcBef>
                <a:spcPct val="0"/>
              </a:spcBef>
              <a:spcAft>
                <a:spcPct val="0"/>
              </a:spcAft>
            </a:pPr>
            <a:r>
              <a:rPr kumimoji="1" lang="en-US" altLang="zh-TW" sz="800" dirty="0">
                <a:solidFill>
                  <a:schemeClr val="tx1"/>
                </a:solidFill>
              </a:rPr>
              <a:t>Monitor</a:t>
            </a:r>
            <a:endParaRPr kumimoji="1" lang="zh-TW" altLang="en-US" sz="800" dirty="0">
              <a:solidFill>
                <a:schemeClr val="tx1"/>
              </a:solidFill>
            </a:endParaRPr>
          </a:p>
        </p:txBody>
      </p:sp>
      <p:sp>
        <p:nvSpPr>
          <p:cNvPr id="19" name="矩形 18"/>
          <p:cNvSpPr/>
          <p:nvPr/>
        </p:nvSpPr>
        <p:spPr>
          <a:xfrm>
            <a:off x="2047073" y="1240841"/>
            <a:ext cx="561545" cy="306913"/>
          </a:xfrm>
          <a:prstGeom prst="rect">
            <a:avLst/>
          </a:prstGeom>
          <a:solidFill>
            <a:schemeClr val="accent6"/>
          </a:solidFill>
          <a:ln w="19050">
            <a:solidFill>
              <a:schemeClr val="tx1"/>
            </a:solidFill>
            <a:prstDash val="dash"/>
          </a:ln>
        </p:spPr>
        <p:style>
          <a:lnRef idx="1">
            <a:schemeClr val="accent3"/>
          </a:lnRef>
          <a:fillRef idx="2">
            <a:schemeClr val="accent3"/>
          </a:fillRef>
          <a:effectRef idx="1">
            <a:schemeClr val="accent3"/>
          </a:effectRef>
          <a:fontRef idx="minor">
            <a:schemeClr val="dk1"/>
          </a:fontRef>
        </p:style>
        <p:txBody>
          <a:bodyPr lIns="68540" tIns="34289" rIns="68540" bIns="34289" rtlCol="0" anchor="ctr"/>
          <a:lstStyle/>
          <a:p>
            <a:pPr algn="ctr" defTabSz="342659" fontAlgn="base">
              <a:spcBef>
                <a:spcPct val="0"/>
              </a:spcBef>
              <a:spcAft>
                <a:spcPct val="0"/>
              </a:spcAft>
            </a:pPr>
            <a:r>
              <a:rPr kumimoji="1" lang="zh-TW" altLang="en-US" sz="800" dirty="0">
                <a:solidFill>
                  <a:schemeClr val="tx1"/>
                </a:solidFill>
              </a:rPr>
              <a:t>失效模式</a:t>
            </a:r>
            <a:endParaRPr kumimoji="1" lang="en-US" altLang="zh-TW" sz="800" dirty="0">
              <a:solidFill>
                <a:schemeClr val="tx1"/>
              </a:solidFill>
            </a:endParaRPr>
          </a:p>
          <a:p>
            <a:pPr algn="ctr" defTabSz="342659" fontAlgn="base">
              <a:spcBef>
                <a:spcPct val="0"/>
              </a:spcBef>
              <a:spcAft>
                <a:spcPct val="0"/>
              </a:spcAft>
            </a:pPr>
            <a:r>
              <a:rPr kumimoji="1" lang="en-US" altLang="zh-TW" sz="800" dirty="0">
                <a:solidFill>
                  <a:schemeClr val="tx1"/>
                </a:solidFill>
              </a:rPr>
              <a:t>Monitor</a:t>
            </a:r>
            <a:endParaRPr kumimoji="1" lang="zh-TW" altLang="en-US" sz="800" dirty="0">
              <a:solidFill>
                <a:schemeClr val="tx1"/>
              </a:solidFill>
            </a:endParaRPr>
          </a:p>
        </p:txBody>
      </p:sp>
      <p:sp>
        <p:nvSpPr>
          <p:cNvPr id="20" name="矩形 19"/>
          <p:cNvSpPr/>
          <p:nvPr/>
        </p:nvSpPr>
        <p:spPr>
          <a:xfrm>
            <a:off x="3319569" y="1240841"/>
            <a:ext cx="813517" cy="306913"/>
          </a:xfrm>
          <a:prstGeom prst="rect">
            <a:avLst/>
          </a:prstGeom>
          <a:solidFill>
            <a:schemeClr val="accent6"/>
          </a:solidFill>
          <a:ln w="19050">
            <a:solidFill>
              <a:schemeClr val="tx1"/>
            </a:solidFill>
            <a:prstDash val="dash"/>
          </a:ln>
        </p:spPr>
        <p:style>
          <a:lnRef idx="1">
            <a:schemeClr val="accent2"/>
          </a:lnRef>
          <a:fillRef idx="2">
            <a:schemeClr val="accent2"/>
          </a:fillRef>
          <a:effectRef idx="1">
            <a:schemeClr val="accent2"/>
          </a:effectRef>
          <a:fontRef idx="minor">
            <a:schemeClr val="dk1"/>
          </a:fontRef>
        </p:style>
        <p:txBody>
          <a:bodyPr lIns="68540" tIns="34289" rIns="68540" bIns="34289" rtlCol="0" anchor="ctr"/>
          <a:lstStyle/>
          <a:p>
            <a:pPr algn="ctr" defTabSz="342659" fontAlgn="base">
              <a:spcBef>
                <a:spcPct val="0"/>
              </a:spcBef>
              <a:spcAft>
                <a:spcPct val="0"/>
              </a:spcAft>
            </a:pPr>
            <a:r>
              <a:rPr kumimoji="1" lang="zh-TW" altLang="en-US" sz="800" dirty="0">
                <a:solidFill>
                  <a:schemeClr val="tx1"/>
                </a:solidFill>
              </a:rPr>
              <a:t>健康壽命預測</a:t>
            </a:r>
          </a:p>
        </p:txBody>
      </p:sp>
      <p:sp>
        <p:nvSpPr>
          <p:cNvPr id="21" name="矩形 20"/>
          <p:cNvSpPr/>
          <p:nvPr/>
        </p:nvSpPr>
        <p:spPr>
          <a:xfrm>
            <a:off x="5661981" y="1245121"/>
            <a:ext cx="1071580" cy="352904"/>
          </a:xfrm>
          <a:prstGeom prst="rect">
            <a:avLst/>
          </a:prstGeom>
          <a:solidFill>
            <a:schemeClr val="accent6">
              <a:lumMod val="50000"/>
            </a:schemeClr>
          </a:solid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68540" tIns="34289" rIns="68540" bIns="34289" rtlCol="0" anchor="ctr"/>
          <a:lstStyle/>
          <a:p>
            <a:pPr algn="ctr" defTabSz="342659" fontAlgn="base">
              <a:spcBef>
                <a:spcPct val="0"/>
              </a:spcBef>
              <a:spcAft>
                <a:spcPct val="0"/>
              </a:spcAft>
            </a:pPr>
            <a:r>
              <a:rPr kumimoji="1" lang="en-US" altLang="zh-TW" sz="800" dirty="0">
                <a:solidFill>
                  <a:schemeClr val="bg1"/>
                </a:solidFill>
              </a:rPr>
              <a:t>Modeling</a:t>
            </a:r>
          </a:p>
          <a:p>
            <a:pPr algn="ctr" defTabSz="342659" fontAlgn="base">
              <a:spcBef>
                <a:spcPct val="0"/>
              </a:spcBef>
              <a:spcAft>
                <a:spcPct val="0"/>
              </a:spcAft>
            </a:pPr>
            <a:r>
              <a:rPr kumimoji="1" lang="en-US" altLang="zh-TW" sz="800" dirty="0">
                <a:solidFill>
                  <a:schemeClr val="bg1"/>
                </a:solidFill>
              </a:rPr>
              <a:t>+ Model Evaluation</a:t>
            </a:r>
          </a:p>
          <a:p>
            <a:pPr algn="ctr" defTabSz="342659" fontAlgn="base">
              <a:spcBef>
                <a:spcPct val="0"/>
              </a:spcBef>
              <a:spcAft>
                <a:spcPct val="0"/>
              </a:spcAft>
            </a:pPr>
            <a:r>
              <a:rPr kumimoji="1" lang="en-US" altLang="zh-TW" sz="800" dirty="0">
                <a:solidFill>
                  <a:schemeClr val="bg1"/>
                </a:solidFill>
              </a:rPr>
              <a:t>System</a:t>
            </a:r>
            <a:endParaRPr kumimoji="1" lang="zh-TW" altLang="en-US" sz="800" dirty="0">
              <a:solidFill>
                <a:schemeClr val="bg1"/>
              </a:solidFill>
            </a:endParaRPr>
          </a:p>
        </p:txBody>
      </p:sp>
      <p:sp>
        <p:nvSpPr>
          <p:cNvPr id="22" name="矩形 21"/>
          <p:cNvSpPr/>
          <p:nvPr/>
        </p:nvSpPr>
        <p:spPr>
          <a:xfrm>
            <a:off x="7086437" y="1307022"/>
            <a:ext cx="646833" cy="270959"/>
          </a:xfrm>
          <a:prstGeom prst="rect">
            <a:avLst/>
          </a:prstGeom>
          <a:solidFill>
            <a:schemeClr val="accent6">
              <a:lumMod val="50000"/>
            </a:schemeClr>
          </a:solid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68540" tIns="34289" rIns="68540" bIns="34289" rtlCol="0" anchor="ctr"/>
          <a:lstStyle/>
          <a:p>
            <a:pPr algn="ctr" defTabSz="342659" fontAlgn="base">
              <a:spcBef>
                <a:spcPct val="0"/>
              </a:spcBef>
              <a:spcAft>
                <a:spcPct val="0"/>
              </a:spcAft>
            </a:pPr>
            <a:r>
              <a:rPr kumimoji="1" lang="zh-TW" altLang="en-US" sz="800" dirty="0">
                <a:solidFill>
                  <a:schemeClr val="bg1"/>
                </a:solidFill>
              </a:rPr>
              <a:t>來源數據</a:t>
            </a:r>
            <a:endParaRPr kumimoji="1" lang="en-US" altLang="zh-TW" sz="800" dirty="0">
              <a:solidFill>
                <a:schemeClr val="bg1"/>
              </a:solidFill>
            </a:endParaRPr>
          </a:p>
          <a:p>
            <a:pPr algn="ctr" defTabSz="342659" fontAlgn="base">
              <a:spcBef>
                <a:spcPct val="0"/>
              </a:spcBef>
              <a:spcAft>
                <a:spcPct val="0"/>
              </a:spcAft>
            </a:pPr>
            <a:r>
              <a:rPr kumimoji="1" lang="zh-TW" altLang="en-US" sz="800" dirty="0">
                <a:solidFill>
                  <a:schemeClr val="bg1"/>
                </a:solidFill>
              </a:rPr>
              <a:t>分析系統</a:t>
            </a:r>
          </a:p>
        </p:txBody>
      </p:sp>
      <p:sp>
        <p:nvSpPr>
          <p:cNvPr id="23" name="圓角矩形 22"/>
          <p:cNvSpPr/>
          <p:nvPr/>
        </p:nvSpPr>
        <p:spPr>
          <a:xfrm>
            <a:off x="3300223" y="2289991"/>
            <a:ext cx="1357322" cy="312932"/>
          </a:xfrm>
          <a:prstGeom prst="roundRect">
            <a:avLst/>
          </a:prstGeom>
          <a:ln/>
        </p:spPr>
        <p:style>
          <a:lnRef idx="1">
            <a:schemeClr val="accent1"/>
          </a:lnRef>
          <a:fillRef idx="2">
            <a:schemeClr val="accent1"/>
          </a:fillRef>
          <a:effectRef idx="1">
            <a:schemeClr val="accent1"/>
          </a:effectRef>
          <a:fontRef idx="minor">
            <a:schemeClr val="dk1"/>
          </a:fontRef>
        </p:style>
        <p:txBody>
          <a:bodyPr lIns="68540" tIns="34289" rIns="68540" bIns="34289" rtlCol="0" anchor="ctr"/>
          <a:lstStyle/>
          <a:p>
            <a:pPr algn="ctr" defTabSz="342659" fontAlgn="base">
              <a:spcBef>
                <a:spcPct val="0"/>
              </a:spcBef>
              <a:spcAft>
                <a:spcPct val="0"/>
              </a:spcAft>
            </a:pPr>
            <a:endParaRPr kumimoji="1" lang="zh-TW" altLang="en-US" dirty="0">
              <a:solidFill>
                <a:prstClr val="black"/>
              </a:solidFill>
            </a:endParaRPr>
          </a:p>
        </p:txBody>
      </p:sp>
      <p:sp>
        <p:nvSpPr>
          <p:cNvPr id="24" name="矩形 23"/>
          <p:cNvSpPr/>
          <p:nvPr/>
        </p:nvSpPr>
        <p:spPr>
          <a:xfrm>
            <a:off x="3300223" y="2289989"/>
            <a:ext cx="1357322" cy="246219"/>
          </a:xfrm>
          <a:prstGeom prst="rect">
            <a:avLst/>
          </a:prstGeom>
        </p:spPr>
        <p:txBody>
          <a:bodyPr wrap="square" lIns="91428" tIns="45714" rIns="91428" bIns="45714">
            <a:spAutoFit/>
          </a:bodyPr>
          <a:lstStyle/>
          <a:p>
            <a:pPr algn="ctr"/>
            <a:r>
              <a:rPr kumimoji="1" lang="en-US" altLang="zh-TW" sz="1000" dirty="0">
                <a:latin typeface="微軟正黑體" pitchFamily="34" charset="-120"/>
                <a:ea typeface="微軟正黑體" pitchFamily="34" charset="-120"/>
              </a:rPr>
              <a:t>Model/Formula</a:t>
            </a:r>
            <a:r>
              <a:rPr kumimoji="1" lang="zh-TW" altLang="en-US" sz="1000" dirty="0">
                <a:latin typeface="微軟正黑體" pitchFamily="34" charset="-120"/>
                <a:ea typeface="微軟正黑體" pitchFamily="34" charset="-120"/>
              </a:rPr>
              <a:t> </a:t>
            </a:r>
            <a:r>
              <a:rPr kumimoji="1" lang="en-US" altLang="zh-TW" sz="1000" dirty="0">
                <a:latin typeface="微軟正黑體" pitchFamily="34" charset="-120"/>
                <a:ea typeface="微軟正黑體" pitchFamily="34" charset="-120"/>
              </a:rPr>
              <a:t>API</a:t>
            </a:r>
            <a:endParaRPr lang="zh-TW" altLang="en-US" sz="1000" dirty="0">
              <a:latin typeface="微軟正黑體" pitchFamily="34" charset="-120"/>
              <a:ea typeface="微軟正黑體" pitchFamily="34" charset="-120"/>
            </a:endParaRPr>
          </a:p>
        </p:txBody>
      </p:sp>
      <p:sp>
        <p:nvSpPr>
          <p:cNvPr id="25" name="圓角矩形 24"/>
          <p:cNvSpPr/>
          <p:nvPr/>
        </p:nvSpPr>
        <p:spPr>
          <a:xfrm>
            <a:off x="5014735" y="2289991"/>
            <a:ext cx="1357322" cy="312932"/>
          </a:xfrm>
          <a:prstGeom prst="roundRect">
            <a:avLst/>
          </a:prstGeom>
          <a:ln/>
        </p:spPr>
        <p:style>
          <a:lnRef idx="1">
            <a:schemeClr val="accent1"/>
          </a:lnRef>
          <a:fillRef idx="2">
            <a:schemeClr val="accent1"/>
          </a:fillRef>
          <a:effectRef idx="1">
            <a:schemeClr val="accent1"/>
          </a:effectRef>
          <a:fontRef idx="minor">
            <a:schemeClr val="dk1"/>
          </a:fontRef>
        </p:style>
        <p:txBody>
          <a:bodyPr lIns="68540" tIns="34289" rIns="68540" bIns="34289" rtlCol="0" anchor="ctr"/>
          <a:lstStyle/>
          <a:p>
            <a:pPr algn="ctr" defTabSz="342659" fontAlgn="base">
              <a:spcBef>
                <a:spcPct val="0"/>
              </a:spcBef>
              <a:spcAft>
                <a:spcPct val="0"/>
              </a:spcAft>
            </a:pPr>
            <a:endParaRPr kumimoji="1" lang="zh-TW" altLang="en-US" dirty="0">
              <a:solidFill>
                <a:prstClr val="black"/>
              </a:solidFill>
            </a:endParaRPr>
          </a:p>
        </p:txBody>
      </p:sp>
      <p:sp>
        <p:nvSpPr>
          <p:cNvPr id="26" name="矩形 25"/>
          <p:cNvSpPr/>
          <p:nvPr/>
        </p:nvSpPr>
        <p:spPr>
          <a:xfrm>
            <a:off x="5014735" y="2289989"/>
            <a:ext cx="1357322" cy="246219"/>
          </a:xfrm>
          <a:prstGeom prst="rect">
            <a:avLst/>
          </a:prstGeom>
        </p:spPr>
        <p:txBody>
          <a:bodyPr wrap="square" lIns="91428" tIns="45714" rIns="91428" bIns="45714">
            <a:spAutoFit/>
          </a:bodyPr>
          <a:lstStyle/>
          <a:p>
            <a:pPr algn="ctr"/>
            <a:r>
              <a:rPr kumimoji="1" lang="en-US" altLang="zh-TW" sz="1000" dirty="0">
                <a:latin typeface="微軟正黑體" pitchFamily="34" charset="-120"/>
                <a:ea typeface="微軟正黑體" pitchFamily="34" charset="-120"/>
              </a:rPr>
              <a:t>Data</a:t>
            </a:r>
            <a:r>
              <a:rPr kumimoji="1" lang="zh-TW" altLang="en-US" sz="1000" dirty="0">
                <a:latin typeface="微軟正黑體" pitchFamily="34" charset="-120"/>
                <a:ea typeface="微軟正黑體" pitchFamily="34" charset="-120"/>
              </a:rPr>
              <a:t> </a:t>
            </a:r>
            <a:r>
              <a:rPr kumimoji="1" lang="en-US" altLang="zh-TW" sz="1000" dirty="0">
                <a:latin typeface="微軟正黑體" pitchFamily="34" charset="-120"/>
                <a:ea typeface="微軟正黑體" pitchFamily="34" charset="-120"/>
              </a:rPr>
              <a:t>API</a:t>
            </a:r>
            <a:endParaRPr lang="zh-TW" altLang="en-US" sz="1000" dirty="0">
              <a:latin typeface="微軟正黑體" pitchFamily="34" charset="-120"/>
              <a:ea typeface="微軟正黑體" pitchFamily="34" charset="-120"/>
            </a:endParaRPr>
          </a:p>
        </p:txBody>
      </p:sp>
      <p:sp>
        <p:nvSpPr>
          <p:cNvPr id="27" name="圓角矩形 26"/>
          <p:cNvSpPr/>
          <p:nvPr/>
        </p:nvSpPr>
        <p:spPr>
          <a:xfrm>
            <a:off x="1585711" y="2289991"/>
            <a:ext cx="1357322" cy="312932"/>
          </a:xfrm>
          <a:prstGeom prst="roundRect">
            <a:avLst/>
          </a:prstGeom>
          <a:ln/>
        </p:spPr>
        <p:style>
          <a:lnRef idx="1">
            <a:schemeClr val="accent1"/>
          </a:lnRef>
          <a:fillRef idx="2">
            <a:schemeClr val="accent1"/>
          </a:fillRef>
          <a:effectRef idx="1">
            <a:schemeClr val="accent1"/>
          </a:effectRef>
          <a:fontRef idx="minor">
            <a:schemeClr val="dk1"/>
          </a:fontRef>
        </p:style>
        <p:txBody>
          <a:bodyPr lIns="68540" tIns="34289" rIns="68540" bIns="34289" rtlCol="0" anchor="ctr"/>
          <a:lstStyle/>
          <a:p>
            <a:pPr algn="ctr" defTabSz="342659" fontAlgn="base">
              <a:spcBef>
                <a:spcPct val="0"/>
              </a:spcBef>
              <a:spcAft>
                <a:spcPct val="0"/>
              </a:spcAft>
            </a:pPr>
            <a:endParaRPr kumimoji="1" lang="zh-TW" altLang="en-US" dirty="0">
              <a:solidFill>
                <a:prstClr val="black"/>
              </a:solidFill>
            </a:endParaRPr>
          </a:p>
        </p:txBody>
      </p:sp>
      <p:sp>
        <p:nvSpPr>
          <p:cNvPr id="28" name="矩形 27"/>
          <p:cNvSpPr/>
          <p:nvPr/>
        </p:nvSpPr>
        <p:spPr>
          <a:xfrm>
            <a:off x="1585711" y="2289994"/>
            <a:ext cx="1357322" cy="246221"/>
          </a:xfrm>
          <a:prstGeom prst="rect">
            <a:avLst/>
          </a:prstGeom>
        </p:spPr>
        <p:txBody>
          <a:bodyPr wrap="square" lIns="91428" tIns="45714" rIns="91428" bIns="45714">
            <a:spAutoFit/>
          </a:bodyPr>
          <a:lstStyle/>
          <a:p>
            <a:pPr algn="ctr"/>
            <a:r>
              <a:rPr kumimoji="1" lang="en-US" altLang="zh-TW" sz="1000" dirty="0">
                <a:latin typeface="微軟正黑體" pitchFamily="34" charset="-120"/>
                <a:ea typeface="微軟正黑體" pitchFamily="34" charset="-120"/>
              </a:rPr>
              <a:t>BI / Report Service</a:t>
            </a:r>
            <a:endParaRPr lang="zh-TW" altLang="en-US" sz="1000" dirty="0">
              <a:latin typeface="微軟正黑體" pitchFamily="34" charset="-120"/>
              <a:ea typeface="微軟正黑體" pitchFamily="34" charset="-120"/>
            </a:endParaRPr>
          </a:p>
        </p:txBody>
      </p:sp>
      <p:sp>
        <p:nvSpPr>
          <p:cNvPr id="29" name="矩形 28"/>
          <p:cNvSpPr/>
          <p:nvPr/>
        </p:nvSpPr>
        <p:spPr>
          <a:xfrm>
            <a:off x="799893" y="2361429"/>
            <a:ext cx="571504" cy="1428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28" tIns="45714" rIns="91428" bIns="45714" rtlCol="0" anchor="ctr"/>
          <a:lstStyle/>
          <a:p>
            <a:pPr algn="ctr"/>
            <a:r>
              <a:rPr lang="en-US" altLang="zh-TW" sz="1050" dirty="0"/>
              <a:t>SAMv4</a:t>
            </a:r>
            <a:endParaRPr lang="zh-TW" altLang="en-US" sz="1050" dirty="0"/>
          </a:p>
        </p:txBody>
      </p:sp>
      <p:sp>
        <p:nvSpPr>
          <p:cNvPr id="2" name="圓角矩形 1"/>
          <p:cNvSpPr/>
          <p:nvPr/>
        </p:nvSpPr>
        <p:spPr>
          <a:xfrm>
            <a:off x="971600" y="1851675"/>
            <a:ext cx="7416824" cy="299933"/>
          </a:xfrm>
          <a:prstGeom prst="roundRect">
            <a:avLst/>
          </a:prstGeom>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r>
              <a:rPr lang="en-US" altLang="zh-TW" dirty="0" smtClean="0"/>
              <a:t>Server Mesh / Workflow</a:t>
            </a:r>
            <a:endParaRPr lang="zh-TW" altLang="en-US" dirty="0"/>
          </a:p>
        </p:txBody>
      </p:sp>
      <p:cxnSp>
        <p:nvCxnSpPr>
          <p:cNvPr id="51202" name="肘形接點 51201"/>
          <p:cNvCxnSpPr>
            <a:stCxn id="2" idx="0"/>
            <a:endCxn id="18" idx="2"/>
          </p:cNvCxnSpPr>
          <p:nvPr/>
        </p:nvCxnSpPr>
        <p:spPr>
          <a:xfrm rot="16200000" flipV="1">
            <a:off x="2988143" y="159803"/>
            <a:ext cx="303921" cy="3079823"/>
          </a:xfrm>
          <a:prstGeom prst="bentConnector3">
            <a:avLst/>
          </a:prstGeom>
        </p:spPr>
        <p:style>
          <a:lnRef idx="2">
            <a:schemeClr val="accent1"/>
          </a:lnRef>
          <a:fillRef idx="0">
            <a:schemeClr val="accent1"/>
          </a:fillRef>
          <a:effectRef idx="1">
            <a:schemeClr val="accent1"/>
          </a:effectRef>
          <a:fontRef idx="minor">
            <a:schemeClr val="tx1"/>
          </a:fontRef>
        </p:style>
      </p:cxnSp>
      <p:cxnSp>
        <p:nvCxnSpPr>
          <p:cNvPr id="51204" name="肘形接點 51203"/>
          <p:cNvCxnSpPr>
            <a:stCxn id="2" idx="0"/>
            <a:endCxn id="19" idx="2"/>
          </p:cNvCxnSpPr>
          <p:nvPr/>
        </p:nvCxnSpPr>
        <p:spPr>
          <a:xfrm rot="16200000" flipV="1">
            <a:off x="3351968" y="523625"/>
            <a:ext cx="303921" cy="2352171"/>
          </a:xfrm>
          <a:prstGeom prst="bentConnector3">
            <a:avLst/>
          </a:prstGeom>
        </p:spPr>
        <p:style>
          <a:lnRef idx="2">
            <a:schemeClr val="accent1"/>
          </a:lnRef>
          <a:fillRef idx="0">
            <a:schemeClr val="accent1"/>
          </a:fillRef>
          <a:effectRef idx="1">
            <a:schemeClr val="accent1"/>
          </a:effectRef>
          <a:fontRef idx="minor">
            <a:schemeClr val="tx1"/>
          </a:fontRef>
        </p:style>
      </p:cxnSp>
      <p:cxnSp>
        <p:nvCxnSpPr>
          <p:cNvPr id="51206" name="肘形接點 51205"/>
          <p:cNvCxnSpPr>
            <a:stCxn id="2" idx="0"/>
            <a:endCxn id="17" idx="2"/>
          </p:cNvCxnSpPr>
          <p:nvPr/>
        </p:nvCxnSpPr>
        <p:spPr>
          <a:xfrm rot="16200000" flipV="1">
            <a:off x="3670085" y="841743"/>
            <a:ext cx="303921" cy="1715936"/>
          </a:xfrm>
          <a:prstGeom prst="bentConnector3">
            <a:avLst/>
          </a:prstGeom>
        </p:spPr>
        <p:style>
          <a:lnRef idx="2">
            <a:schemeClr val="accent1"/>
          </a:lnRef>
          <a:fillRef idx="0">
            <a:schemeClr val="accent1"/>
          </a:fillRef>
          <a:effectRef idx="1">
            <a:schemeClr val="accent1"/>
          </a:effectRef>
          <a:fontRef idx="minor">
            <a:schemeClr val="tx1"/>
          </a:fontRef>
        </p:style>
      </p:cxnSp>
      <p:cxnSp>
        <p:nvCxnSpPr>
          <p:cNvPr id="51208" name="肘形接點 51207"/>
          <p:cNvCxnSpPr>
            <a:stCxn id="2" idx="0"/>
            <a:endCxn id="20" idx="2"/>
          </p:cNvCxnSpPr>
          <p:nvPr/>
        </p:nvCxnSpPr>
        <p:spPr>
          <a:xfrm rot="16200000" flipV="1">
            <a:off x="4051208" y="1222870"/>
            <a:ext cx="303921" cy="953689"/>
          </a:xfrm>
          <a:prstGeom prst="bentConnector3">
            <a:avLst/>
          </a:prstGeom>
        </p:spPr>
        <p:style>
          <a:lnRef idx="2">
            <a:schemeClr val="accent1"/>
          </a:lnRef>
          <a:fillRef idx="0">
            <a:schemeClr val="accent1"/>
          </a:fillRef>
          <a:effectRef idx="1">
            <a:schemeClr val="accent1"/>
          </a:effectRef>
          <a:fontRef idx="minor">
            <a:schemeClr val="tx1"/>
          </a:fontRef>
        </p:style>
      </p:cxnSp>
      <p:cxnSp>
        <p:nvCxnSpPr>
          <p:cNvPr id="51210" name="肘形接點 51209"/>
          <p:cNvCxnSpPr>
            <a:stCxn id="2" idx="0"/>
            <a:endCxn id="21" idx="2"/>
          </p:cNvCxnSpPr>
          <p:nvPr/>
        </p:nvCxnSpPr>
        <p:spPr>
          <a:xfrm rot="5400000" flipH="1" flipV="1">
            <a:off x="5312074" y="965970"/>
            <a:ext cx="253645" cy="1517758"/>
          </a:xfrm>
          <a:prstGeom prst="bentConnector3">
            <a:avLst/>
          </a:prstGeom>
        </p:spPr>
        <p:style>
          <a:lnRef idx="2">
            <a:schemeClr val="accent1"/>
          </a:lnRef>
          <a:fillRef idx="0">
            <a:schemeClr val="accent1"/>
          </a:fillRef>
          <a:effectRef idx="1">
            <a:schemeClr val="accent1"/>
          </a:effectRef>
          <a:fontRef idx="minor">
            <a:schemeClr val="tx1"/>
          </a:fontRef>
        </p:style>
      </p:cxnSp>
      <p:cxnSp>
        <p:nvCxnSpPr>
          <p:cNvPr id="51212" name="肘形接點 51211"/>
          <p:cNvCxnSpPr>
            <a:stCxn id="2" idx="0"/>
            <a:endCxn id="22" idx="2"/>
          </p:cNvCxnSpPr>
          <p:nvPr/>
        </p:nvCxnSpPr>
        <p:spPr>
          <a:xfrm rot="5400000" flipH="1" flipV="1">
            <a:off x="5908086" y="349903"/>
            <a:ext cx="273694" cy="2729841"/>
          </a:xfrm>
          <a:prstGeom prst="bentConnector3">
            <a:avLst>
              <a:gd name="adj1" fmla="val 50000"/>
            </a:avLst>
          </a:prstGeom>
        </p:spPr>
        <p:style>
          <a:lnRef idx="2">
            <a:schemeClr val="accent1"/>
          </a:lnRef>
          <a:fillRef idx="0">
            <a:schemeClr val="accent1"/>
          </a:fillRef>
          <a:effectRef idx="1">
            <a:schemeClr val="accent1"/>
          </a:effectRef>
          <a:fontRef idx="minor">
            <a:schemeClr val="tx1"/>
          </a:fontRef>
        </p:style>
      </p:cxnSp>
      <p:cxnSp>
        <p:nvCxnSpPr>
          <p:cNvPr id="51215" name="肘形接點 51214"/>
          <p:cNvCxnSpPr>
            <a:stCxn id="27" idx="0"/>
            <a:endCxn id="2" idx="2"/>
          </p:cNvCxnSpPr>
          <p:nvPr/>
        </p:nvCxnSpPr>
        <p:spPr>
          <a:xfrm rot="5400000" flipH="1" flipV="1">
            <a:off x="3403000" y="1012977"/>
            <a:ext cx="138386" cy="2415641"/>
          </a:xfrm>
          <a:prstGeom prst="bentConnector3">
            <a:avLst/>
          </a:prstGeom>
        </p:spPr>
        <p:style>
          <a:lnRef idx="2">
            <a:schemeClr val="accent1"/>
          </a:lnRef>
          <a:fillRef idx="0">
            <a:schemeClr val="accent1"/>
          </a:fillRef>
          <a:effectRef idx="1">
            <a:schemeClr val="accent1"/>
          </a:effectRef>
          <a:fontRef idx="minor">
            <a:schemeClr val="tx1"/>
          </a:fontRef>
        </p:style>
      </p:cxnSp>
      <p:cxnSp>
        <p:nvCxnSpPr>
          <p:cNvPr id="51217" name="肘形接點 51216"/>
          <p:cNvCxnSpPr>
            <a:stCxn id="24" idx="0"/>
            <a:endCxn id="2" idx="2"/>
          </p:cNvCxnSpPr>
          <p:nvPr/>
        </p:nvCxnSpPr>
        <p:spPr>
          <a:xfrm rot="5400000" flipH="1" flipV="1">
            <a:off x="4260256" y="1870237"/>
            <a:ext cx="138386" cy="701129"/>
          </a:xfrm>
          <a:prstGeom prst="bentConnector3">
            <a:avLst/>
          </a:prstGeom>
        </p:spPr>
        <p:style>
          <a:lnRef idx="2">
            <a:schemeClr val="accent1"/>
          </a:lnRef>
          <a:fillRef idx="0">
            <a:schemeClr val="accent1"/>
          </a:fillRef>
          <a:effectRef idx="1">
            <a:schemeClr val="accent1"/>
          </a:effectRef>
          <a:fontRef idx="minor">
            <a:schemeClr val="tx1"/>
          </a:fontRef>
        </p:style>
      </p:cxnSp>
      <p:cxnSp>
        <p:nvCxnSpPr>
          <p:cNvPr id="51221" name="肘形接點 51220"/>
          <p:cNvCxnSpPr>
            <a:stCxn id="26" idx="0"/>
            <a:endCxn id="2" idx="2"/>
          </p:cNvCxnSpPr>
          <p:nvPr/>
        </p:nvCxnSpPr>
        <p:spPr>
          <a:xfrm rot="16200000" flipV="1">
            <a:off x="5117511" y="1714109"/>
            <a:ext cx="138386" cy="1013383"/>
          </a:xfrm>
          <a:prstGeom prst="bentConnector3">
            <a:avLst/>
          </a:prstGeom>
        </p:spPr>
        <p:style>
          <a:lnRef idx="2">
            <a:schemeClr val="accent1"/>
          </a:lnRef>
          <a:fillRef idx="0">
            <a:schemeClr val="accent1"/>
          </a:fillRef>
          <a:effectRef idx="1">
            <a:schemeClr val="accent1"/>
          </a:effectRef>
          <a:fontRef idx="minor">
            <a:schemeClr val="tx1"/>
          </a:fontRef>
        </p:style>
      </p:cxnSp>
      <p:cxnSp>
        <p:nvCxnSpPr>
          <p:cNvPr id="51223" name="肘形接點 51222"/>
          <p:cNvCxnSpPr>
            <a:stCxn id="10" idx="0"/>
            <a:endCxn id="2" idx="2"/>
          </p:cNvCxnSpPr>
          <p:nvPr/>
        </p:nvCxnSpPr>
        <p:spPr>
          <a:xfrm rot="16200000" flipV="1">
            <a:off x="5885470" y="946148"/>
            <a:ext cx="138386" cy="2549299"/>
          </a:xfrm>
          <a:prstGeom prst="bentConnector3">
            <a:avLst>
              <a:gd name="adj1" fmla="val 50000"/>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1573794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文字方塊 34"/>
          <p:cNvSpPr txBox="1"/>
          <p:nvPr/>
        </p:nvSpPr>
        <p:spPr>
          <a:xfrm>
            <a:off x="0" y="-20538"/>
            <a:ext cx="9144000" cy="369332"/>
          </a:xfrm>
          <a:prstGeom prst="rect">
            <a:avLst/>
          </a:prstGeom>
          <a:noFill/>
        </p:spPr>
        <p:txBody>
          <a:bodyPr wrap="square" lIns="91430" tIns="45715" rIns="91430" bIns="45715" rtlCol="0">
            <a:spAutoFit/>
          </a:bodyPr>
          <a:lstStyle/>
          <a:p>
            <a:pPr algn="ctr" defTabSz="914288"/>
            <a:r>
              <a:rPr lang="zh-TW" altLang="en-US" b="1" u="sng" dirty="0" smtClean="0">
                <a:solidFill>
                  <a:prstClr val="black"/>
                </a:solidFill>
                <a:latin typeface="微軟正黑體" panose="020B0604030504040204" pitchFamily="34" charset="-120"/>
                <a:ea typeface="微軟正黑體" panose="020B0604030504040204" pitchFamily="34" charset="-120"/>
              </a:rPr>
              <a:t>雲端轉型方法</a:t>
            </a:r>
            <a:r>
              <a:rPr lang="en-US" altLang="zh-TW" b="1" u="sng" dirty="0" smtClean="0">
                <a:solidFill>
                  <a:prstClr val="black"/>
                </a:solidFill>
                <a:latin typeface="微軟正黑體" panose="020B0604030504040204" pitchFamily="34" charset="-120"/>
                <a:ea typeface="微軟正黑體" panose="020B0604030504040204" pitchFamily="34" charset="-120"/>
              </a:rPr>
              <a:t>  </a:t>
            </a:r>
            <a:endParaRPr lang="zh-TW" altLang="en-US" b="1" u="sng" dirty="0">
              <a:solidFill>
                <a:prstClr val="black"/>
              </a:solidFill>
              <a:latin typeface="微軟正黑體" panose="020B0604030504040204" pitchFamily="34" charset="-120"/>
              <a:ea typeface="微軟正黑體" panose="020B0604030504040204" pitchFamily="34" charset="-120"/>
            </a:endParaRPr>
          </a:p>
        </p:txBody>
      </p:sp>
      <p:sp>
        <p:nvSpPr>
          <p:cNvPr id="41" name="橢圓 40"/>
          <p:cNvSpPr/>
          <p:nvPr/>
        </p:nvSpPr>
        <p:spPr>
          <a:xfrm>
            <a:off x="755576" y="339502"/>
            <a:ext cx="432000" cy="432000"/>
          </a:xfrm>
          <a:prstGeom prst="ellipse">
            <a:avLst/>
          </a:prstGeom>
          <a:solidFill>
            <a:schemeClr val="tx2">
              <a:lumMod val="60000"/>
              <a:lumOff val="40000"/>
            </a:schemeClr>
          </a:solidFill>
          <a:ln>
            <a:solidFill>
              <a:schemeClr val="bg1">
                <a:lumMod val="95000"/>
              </a:schemeClr>
            </a:solidFill>
            <a:prstDash val="sysDash"/>
          </a:ln>
          <a:scene3d>
            <a:camera prst="orthographicFront"/>
            <a:lightRig rig="threePt" dir="t"/>
          </a:scene3d>
          <a:sp3d>
            <a:bevelT/>
            <a:bevelB w="114300" prst="artDeco"/>
          </a:sp3d>
        </p:spPr>
        <p:style>
          <a:lnRef idx="2">
            <a:schemeClr val="accent1">
              <a:shade val="50000"/>
            </a:schemeClr>
          </a:lnRef>
          <a:fillRef idx="1">
            <a:schemeClr val="accent1"/>
          </a:fillRef>
          <a:effectRef idx="0">
            <a:schemeClr val="accent1"/>
          </a:effectRef>
          <a:fontRef idx="minor">
            <a:schemeClr val="lt1"/>
          </a:fontRef>
        </p:style>
        <p:txBody>
          <a:bodyPr lIns="91430" tIns="45715" rIns="91430" bIns="45715" rtlCol="0" anchor="ctr"/>
          <a:lstStyle/>
          <a:p>
            <a:pPr algn="ctr" defTabSz="914288"/>
            <a:r>
              <a:rPr lang="en-US" altLang="zh-TW" sz="1400" b="1" dirty="0">
                <a:solidFill>
                  <a:prstClr val="white"/>
                </a:solidFill>
                <a:latin typeface="微軟正黑體" panose="020B0604030504040204" pitchFamily="34" charset="-120"/>
                <a:ea typeface="微軟正黑體" panose="020B0604030504040204" pitchFamily="34" charset="-120"/>
              </a:rPr>
              <a:t>1</a:t>
            </a:r>
            <a:endParaRPr lang="zh-TW" altLang="en-US" sz="1400" b="1" dirty="0">
              <a:solidFill>
                <a:prstClr val="white"/>
              </a:solidFill>
              <a:latin typeface="微軟正黑體" panose="020B0604030504040204" pitchFamily="34" charset="-120"/>
              <a:ea typeface="微軟正黑體" panose="020B0604030504040204" pitchFamily="34" charset="-120"/>
            </a:endParaRPr>
          </a:p>
        </p:txBody>
      </p:sp>
      <p:sp>
        <p:nvSpPr>
          <p:cNvPr id="42" name="橢圓 41"/>
          <p:cNvSpPr/>
          <p:nvPr/>
        </p:nvSpPr>
        <p:spPr>
          <a:xfrm>
            <a:off x="2195784" y="339502"/>
            <a:ext cx="432000" cy="432000"/>
          </a:xfrm>
          <a:prstGeom prst="ellipse">
            <a:avLst/>
          </a:prstGeom>
          <a:solidFill>
            <a:schemeClr val="tx2">
              <a:lumMod val="60000"/>
              <a:lumOff val="40000"/>
            </a:schemeClr>
          </a:solidFill>
          <a:ln>
            <a:solidFill>
              <a:schemeClr val="bg1">
                <a:lumMod val="95000"/>
              </a:schemeClr>
            </a:solidFill>
            <a:prstDash val="sysDash"/>
          </a:ln>
          <a:scene3d>
            <a:camera prst="orthographicFront"/>
            <a:lightRig rig="threePt" dir="t"/>
          </a:scene3d>
          <a:sp3d>
            <a:bevelT/>
            <a:bevelB w="114300" prst="artDeco"/>
          </a:sp3d>
        </p:spPr>
        <p:style>
          <a:lnRef idx="2">
            <a:schemeClr val="accent1">
              <a:shade val="50000"/>
            </a:schemeClr>
          </a:lnRef>
          <a:fillRef idx="1">
            <a:schemeClr val="accent1"/>
          </a:fillRef>
          <a:effectRef idx="0">
            <a:schemeClr val="accent1"/>
          </a:effectRef>
          <a:fontRef idx="minor">
            <a:schemeClr val="lt1"/>
          </a:fontRef>
        </p:style>
        <p:txBody>
          <a:bodyPr lIns="91430" tIns="45715" rIns="91430" bIns="45715" rtlCol="0" anchor="ctr"/>
          <a:lstStyle/>
          <a:p>
            <a:pPr algn="ctr" defTabSz="914288"/>
            <a:r>
              <a:rPr lang="en-US" altLang="zh-TW" sz="1400" b="1" dirty="0">
                <a:solidFill>
                  <a:prstClr val="white"/>
                </a:solidFill>
                <a:latin typeface="微軟正黑體" panose="020B0604030504040204" pitchFamily="34" charset="-120"/>
                <a:ea typeface="微軟正黑體" panose="020B0604030504040204" pitchFamily="34" charset="-120"/>
              </a:rPr>
              <a:t>2</a:t>
            </a:r>
            <a:endParaRPr lang="zh-TW" altLang="en-US" sz="1400" b="1" dirty="0">
              <a:solidFill>
                <a:prstClr val="white"/>
              </a:solidFill>
              <a:latin typeface="微軟正黑體" panose="020B0604030504040204" pitchFamily="34" charset="-120"/>
              <a:ea typeface="微軟正黑體" panose="020B0604030504040204" pitchFamily="34" charset="-120"/>
            </a:endParaRPr>
          </a:p>
        </p:txBody>
      </p:sp>
      <p:sp>
        <p:nvSpPr>
          <p:cNvPr id="43" name="橢圓 42"/>
          <p:cNvSpPr/>
          <p:nvPr/>
        </p:nvSpPr>
        <p:spPr>
          <a:xfrm>
            <a:off x="3635944" y="339502"/>
            <a:ext cx="432000" cy="432000"/>
          </a:xfrm>
          <a:prstGeom prst="ellipse">
            <a:avLst/>
          </a:prstGeom>
          <a:solidFill>
            <a:schemeClr val="tx2">
              <a:lumMod val="60000"/>
              <a:lumOff val="40000"/>
            </a:schemeClr>
          </a:solidFill>
          <a:ln>
            <a:solidFill>
              <a:schemeClr val="bg1">
                <a:lumMod val="95000"/>
              </a:schemeClr>
            </a:solidFill>
            <a:prstDash val="sysDash"/>
          </a:ln>
          <a:scene3d>
            <a:camera prst="orthographicFront"/>
            <a:lightRig rig="threePt" dir="t"/>
          </a:scene3d>
          <a:sp3d>
            <a:bevelT/>
            <a:bevelB w="114300" prst="artDeco"/>
          </a:sp3d>
        </p:spPr>
        <p:style>
          <a:lnRef idx="2">
            <a:schemeClr val="accent1">
              <a:shade val="50000"/>
            </a:schemeClr>
          </a:lnRef>
          <a:fillRef idx="1">
            <a:schemeClr val="accent1"/>
          </a:fillRef>
          <a:effectRef idx="0">
            <a:schemeClr val="accent1"/>
          </a:effectRef>
          <a:fontRef idx="minor">
            <a:schemeClr val="lt1"/>
          </a:fontRef>
        </p:style>
        <p:txBody>
          <a:bodyPr lIns="91430" tIns="45715" rIns="91430" bIns="45715" rtlCol="0" anchor="ctr"/>
          <a:lstStyle/>
          <a:p>
            <a:pPr algn="ctr" defTabSz="914288"/>
            <a:r>
              <a:rPr lang="en-US" altLang="zh-TW" sz="1400" b="1" dirty="0">
                <a:solidFill>
                  <a:prstClr val="white"/>
                </a:solidFill>
                <a:latin typeface="微軟正黑體" panose="020B0604030504040204" pitchFamily="34" charset="-120"/>
                <a:ea typeface="微軟正黑體" panose="020B0604030504040204" pitchFamily="34" charset="-120"/>
              </a:rPr>
              <a:t>3</a:t>
            </a:r>
            <a:endParaRPr lang="zh-TW" altLang="en-US" sz="1400" b="1" dirty="0">
              <a:solidFill>
                <a:prstClr val="white"/>
              </a:solidFill>
              <a:latin typeface="微軟正黑體" panose="020B0604030504040204" pitchFamily="34" charset="-120"/>
              <a:ea typeface="微軟正黑體" panose="020B0604030504040204" pitchFamily="34" charset="-120"/>
            </a:endParaRPr>
          </a:p>
        </p:txBody>
      </p:sp>
      <p:sp>
        <p:nvSpPr>
          <p:cNvPr id="44" name="橢圓 43"/>
          <p:cNvSpPr/>
          <p:nvPr/>
        </p:nvSpPr>
        <p:spPr>
          <a:xfrm>
            <a:off x="5076104" y="339502"/>
            <a:ext cx="432000" cy="432000"/>
          </a:xfrm>
          <a:prstGeom prst="ellipse">
            <a:avLst/>
          </a:prstGeom>
          <a:solidFill>
            <a:schemeClr val="tx2">
              <a:lumMod val="60000"/>
              <a:lumOff val="40000"/>
            </a:schemeClr>
          </a:solidFill>
          <a:ln>
            <a:solidFill>
              <a:schemeClr val="bg1">
                <a:lumMod val="95000"/>
              </a:schemeClr>
            </a:solidFill>
            <a:prstDash val="sysDash"/>
          </a:ln>
          <a:scene3d>
            <a:camera prst="orthographicFront"/>
            <a:lightRig rig="threePt" dir="t"/>
          </a:scene3d>
          <a:sp3d>
            <a:bevelT/>
            <a:bevelB w="114300" prst="artDeco"/>
          </a:sp3d>
        </p:spPr>
        <p:style>
          <a:lnRef idx="2">
            <a:schemeClr val="accent1">
              <a:shade val="50000"/>
            </a:schemeClr>
          </a:lnRef>
          <a:fillRef idx="1">
            <a:schemeClr val="accent1"/>
          </a:fillRef>
          <a:effectRef idx="0">
            <a:schemeClr val="accent1"/>
          </a:effectRef>
          <a:fontRef idx="minor">
            <a:schemeClr val="lt1"/>
          </a:fontRef>
        </p:style>
        <p:txBody>
          <a:bodyPr lIns="91430" tIns="45715" rIns="91430" bIns="45715" rtlCol="0" anchor="ctr"/>
          <a:lstStyle/>
          <a:p>
            <a:pPr algn="ctr" defTabSz="914288"/>
            <a:r>
              <a:rPr lang="en-US" altLang="zh-TW" sz="1400" b="1" dirty="0">
                <a:solidFill>
                  <a:prstClr val="white"/>
                </a:solidFill>
                <a:latin typeface="微軟正黑體" panose="020B0604030504040204" pitchFamily="34" charset="-120"/>
                <a:ea typeface="微軟正黑體" panose="020B0604030504040204" pitchFamily="34" charset="-120"/>
              </a:rPr>
              <a:t>4</a:t>
            </a:r>
            <a:endParaRPr lang="zh-TW" altLang="en-US" sz="1400" b="1" dirty="0">
              <a:solidFill>
                <a:prstClr val="white"/>
              </a:solidFill>
              <a:latin typeface="微軟正黑體" panose="020B0604030504040204" pitchFamily="34" charset="-120"/>
              <a:ea typeface="微軟正黑體" panose="020B0604030504040204" pitchFamily="34" charset="-120"/>
            </a:endParaRPr>
          </a:p>
        </p:txBody>
      </p:sp>
      <p:sp>
        <p:nvSpPr>
          <p:cNvPr id="45" name="橢圓 44"/>
          <p:cNvSpPr/>
          <p:nvPr/>
        </p:nvSpPr>
        <p:spPr>
          <a:xfrm>
            <a:off x="6516264" y="339502"/>
            <a:ext cx="432000" cy="432000"/>
          </a:xfrm>
          <a:prstGeom prst="ellipse">
            <a:avLst/>
          </a:prstGeom>
          <a:solidFill>
            <a:schemeClr val="tx2">
              <a:lumMod val="60000"/>
              <a:lumOff val="40000"/>
            </a:schemeClr>
          </a:solidFill>
          <a:ln>
            <a:solidFill>
              <a:schemeClr val="bg1">
                <a:lumMod val="95000"/>
              </a:schemeClr>
            </a:solidFill>
            <a:prstDash val="sysDash"/>
          </a:ln>
          <a:scene3d>
            <a:camera prst="orthographicFront"/>
            <a:lightRig rig="threePt" dir="t"/>
          </a:scene3d>
          <a:sp3d>
            <a:bevelT/>
            <a:bevelB w="114300" prst="artDeco"/>
          </a:sp3d>
        </p:spPr>
        <p:style>
          <a:lnRef idx="2">
            <a:schemeClr val="accent1">
              <a:shade val="50000"/>
            </a:schemeClr>
          </a:lnRef>
          <a:fillRef idx="1">
            <a:schemeClr val="accent1"/>
          </a:fillRef>
          <a:effectRef idx="0">
            <a:schemeClr val="accent1"/>
          </a:effectRef>
          <a:fontRef idx="minor">
            <a:schemeClr val="lt1"/>
          </a:fontRef>
        </p:style>
        <p:txBody>
          <a:bodyPr lIns="91430" tIns="45715" rIns="91430" bIns="45715" rtlCol="0" anchor="ctr"/>
          <a:lstStyle/>
          <a:p>
            <a:pPr algn="ctr" defTabSz="914288"/>
            <a:r>
              <a:rPr lang="en-US" altLang="zh-TW" sz="1400" b="1" dirty="0">
                <a:solidFill>
                  <a:prstClr val="white"/>
                </a:solidFill>
                <a:latin typeface="微軟正黑體" panose="020B0604030504040204" pitchFamily="34" charset="-120"/>
                <a:ea typeface="微軟正黑體" panose="020B0604030504040204" pitchFamily="34" charset="-120"/>
              </a:rPr>
              <a:t>5</a:t>
            </a:r>
            <a:endParaRPr lang="zh-TW" altLang="en-US" sz="1400" b="1" dirty="0">
              <a:solidFill>
                <a:prstClr val="white"/>
              </a:solidFill>
              <a:latin typeface="微軟正黑體" panose="020B0604030504040204" pitchFamily="34" charset="-120"/>
              <a:ea typeface="微軟正黑體" panose="020B0604030504040204" pitchFamily="34" charset="-120"/>
            </a:endParaRPr>
          </a:p>
        </p:txBody>
      </p:sp>
      <p:sp>
        <p:nvSpPr>
          <p:cNvPr id="46" name="橢圓 45"/>
          <p:cNvSpPr/>
          <p:nvPr/>
        </p:nvSpPr>
        <p:spPr>
          <a:xfrm>
            <a:off x="7956424" y="339502"/>
            <a:ext cx="432000" cy="432000"/>
          </a:xfrm>
          <a:prstGeom prst="ellipse">
            <a:avLst/>
          </a:prstGeom>
          <a:solidFill>
            <a:schemeClr val="tx2">
              <a:lumMod val="60000"/>
              <a:lumOff val="40000"/>
            </a:schemeClr>
          </a:solidFill>
          <a:ln>
            <a:solidFill>
              <a:schemeClr val="bg1">
                <a:lumMod val="95000"/>
              </a:schemeClr>
            </a:solidFill>
            <a:prstDash val="sysDash"/>
          </a:ln>
          <a:scene3d>
            <a:camera prst="orthographicFront"/>
            <a:lightRig rig="threePt" dir="t"/>
          </a:scene3d>
          <a:sp3d>
            <a:bevelT/>
            <a:bevelB w="114300" prst="artDeco"/>
          </a:sp3d>
        </p:spPr>
        <p:style>
          <a:lnRef idx="2">
            <a:schemeClr val="accent1">
              <a:shade val="50000"/>
            </a:schemeClr>
          </a:lnRef>
          <a:fillRef idx="1">
            <a:schemeClr val="accent1"/>
          </a:fillRef>
          <a:effectRef idx="0">
            <a:schemeClr val="accent1"/>
          </a:effectRef>
          <a:fontRef idx="minor">
            <a:schemeClr val="lt1"/>
          </a:fontRef>
        </p:style>
        <p:txBody>
          <a:bodyPr lIns="91430" tIns="45715" rIns="91430" bIns="45715" rtlCol="0" anchor="ctr"/>
          <a:lstStyle/>
          <a:p>
            <a:pPr algn="ctr" defTabSz="914288"/>
            <a:r>
              <a:rPr lang="en-US" altLang="zh-TW" sz="1400" b="1" dirty="0">
                <a:solidFill>
                  <a:prstClr val="white"/>
                </a:solidFill>
                <a:latin typeface="微軟正黑體" panose="020B0604030504040204" pitchFamily="34" charset="-120"/>
                <a:ea typeface="微軟正黑體" panose="020B0604030504040204" pitchFamily="34" charset="-120"/>
              </a:rPr>
              <a:t>6</a:t>
            </a:r>
            <a:endParaRPr lang="zh-TW" altLang="en-US" sz="1400" b="1" dirty="0">
              <a:solidFill>
                <a:prstClr val="white"/>
              </a:solidFill>
              <a:latin typeface="微軟正黑體" panose="020B0604030504040204" pitchFamily="34" charset="-120"/>
              <a:ea typeface="微軟正黑體" panose="020B0604030504040204" pitchFamily="34" charset="-120"/>
            </a:endParaRPr>
          </a:p>
        </p:txBody>
      </p:sp>
      <p:sp>
        <p:nvSpPr>
          <p:cNvPr id="50" name="矩形 49"/>
          <p:cNvSpPr/>
          <p:nvPr/>
        </p:nvSpPr>
        <p:spPr>
          <a:xfrm>
            <a:off x="324000" y="900000"/>
            <a:ext cx="1260000" cy="648072"/>
          </a:xfrm>
          <a:prstGeom prst="rect">
            <a:avLst/>
          </a:prstGeom>
          <a:solidFill>
            <a:schemeClr val="tx2">
              <a:lumMod val="60000"/>
              <a:lumOff val="40000"/>
            </a:schemeClr>
          </a:solidFill>
          <a:ln>
            <a:solidFill>
              <a:schemeClr val="bg1"/>
            </a:solidFill>
            <a:prstDash val="sysDash"/>
          </a:ln>
          <a:effectLst>
            <a:outerShdw blurRad="50800" dist="50800" dir="5400000" algn="ctr" rotWithShape="0">
              <a:schemeClr val="bg1"/>
            </a:outerShdw>
          </a:effectLst>
          <a:scene3d>
            <a:camera prst="orthographicFront"/>
            <a:lightRig rig="threePt" dir="t"/>
          </a:scene3d>
          <a:sp3d>
            <a:bevelT w="139700" prst="cross"/>
            <a:bevelB w="114300" prst="artDeco"/>
            <a:contourClr>
              <a:schemeClr val="bg1"/>
            </a:contourClr>
          </a:sp3d>
        </p:spPr>
        <p:style>
          <a:lnRef idx="2">
            <a:schemeClr val="accent1">
              <a:shade val="50000"/>
            </a:schemeClr>
          </a:lnRef>
          <a:fillRef idx="1">
            <a:schemeClr val="accent1"/>
          </a:fillRef>
          <a:effectRef idx="0">
            <a:schemeClr val="accent1"/>
          </a:effectRef>
          <a:fontRef idx="minor">
            <a:schemeClr val="lt1"/>
          </a:fontRef>
        </p:style>
        <p:txBody>
          <a:bodyPr lIns="91430" tIns="45715" rIns="91430" bIns="45715" rtlCol="0" anchor="ctr"/>
          <a:lstStyle/>
          <a:p>
            <a:pPr algn="ctr" defTabSz="914288"/>
            <a:r>
              <a:rPr lang="zh-TW" altLang="en-US" sz="1400" b="1" dirty="0">
                <a:solidFill>
                  <a:prstClr val="white"/>
                </a:solidFill>
                <a:latin typeface="微軟正黑體" panose="020B0604030504040204" pitchFamily="34" charset="-120"/>
                <a:ea typeface="微軟正黑體" panose="020B0604030504040204" pitchFamily="34" charset="-120"/>
              </a:rPr>
              <a:t>價值矩陣分析</a:t>
            </a:r>
          </a:p>
        </p:txBody>
      </p:sp>
      <p:sp>
        <p:nvSpPr>
          <p:cNvPr id="51" name="矩形 50"/>
          <p:cNvSpPr/>
          <p:nvPr/>
        </p:nvSpPr>
        <p:spPr>
          <a:xfrm>
            <a:off x="1764488" y="900000"/>
            <a:ext cx="1260000" cy="648072"/>
          </a:xfrm>
          <a:prstGeom prst="rect">
            <a:avLst/>
          </a:prstGeom>
          <a:solidFill>
            <a:schemeClr val="tx2">
              <a:lumMod val="60000"/>
              <a:lumOff val="40000"/>
            </a:schemeClr>
          </a:solidFill>
          <a:ln>
            <a:solidFill>
              <a:schemeClr val="bg1"/>
            </a:solidFill>
            <a:prstDash val="sysDash"/>
          </a:ln>
          <a:effectLst>
            <a:outerShdw blurRad="50800" dist="50800" dir="5400000" algn="ctr" rotWithShape="0">
              <a:schemeClr val="bg1"/>
            </a:outerShdw>
          </a:effectLst>
          <a:scene3d>
            <a:camera prst="orthographicFront"/>
            <a:lightRig rig="threePt" dir="t"/>
          </a:scene3d>
          <a:sp3d>
            <a:bevelT w="139700" prst="cross"/>
            <a:bevelB w="114300" prst="artDeco"/>
            <a:contourClr>
              <a:schemeClr val="bg1"/>
            </a:contourClr>
          </a:sp3d>
        </p:spPr>
        <p:style>
          <a:lnRef idx="2">
            <a:schemeClr val="accent1">
              <a:shade val="50000"/>
            </a:schemeClr>
          </a:lnRef>
          <a:fillRef idx="1">
            <a:schemeClr val="accent1"/>
          </a:fillRef>
          <a:effectRef idx="0">
            <a:schemeClr val="accent1"/>
          </a:effectRef>
          <a:fontRef idx="minor">
            <a:schemeClr val="lt1"/>
          </a:fontRef>
        </p:style>
        <p:txBody>
          <a:bodyPr lIns="91430" tIns="45715" rIns="91430" bIns="45715" rtlCol="0" anchor="ctr"/>
          <a:lstStyle/>
          <a:p>
            <a:pPr algn="ctr" defTabSz="914288"/>
            <a:r>
              <a:rPr lang="zh-TW" altLang="en-US" sz="1400" b="1" dirty="0">
                <a:solidFill>
                  <a:prstClr val="white"/>
                </a:solidFill>
                <a:latin typeface="微軟正黑體" panose="020B0604030504040204" pitchFamily="34" charset="-120"/>
                <a:ea typeface="微軟正黑體" panose="020B0604030504040204" pitchFamily="34" charset="-120"/>
              </a:rPr>
              <a:t>雲端親和力分析</a:t>
            </a:r>
          </a:p>
        </p:txBody>
      </p:sp>
      <p:sp>
        <p:nvSpPr>
          <p:cNvPr id="52" name="矩形 51"/>
          <p:cNvSpPr/>
          <p:nvPr/>
        </p:nvSpPr>
        <p:spPr>
          <a:xfrm>
            <a:off x="3204008" y="900000"/>
            <a:ext cx="1260000" cy="648072"/>
          </a:xfrm>
          <a:prstGeom prst="rect">
            <a:avLst/>
          </a:prstGeom>
          <a:solidFill>
            <a:schemeClr val="tx2">
              <a:lumMod val="60000"/>
              <a:lumOff val="40000"/>
            </a:schemeClr>
          </a:solidFill>
          <a:ln>
            <a:solidFill>
              <a:schemeClr val="bg1"/>
            </a:solidFill>
            <a:prstDash val="sysDash"/>
          </a:ln>
          <a:effectLst>
            <a:outerShdw blurRad="50800" dist="50800" dir="5400000" algn="ctr" rotWithShape="0">
              <a:schemeClr val="bg1"/>
            </a:outerShdw>
          </a:effectLst>
          <a:scene3d>
            <a:camera prst="orthographicFront"/>
            <a:lightRig rig="threePt" dir="t"/>
          </a:scene3d>
          <a:sp3d>
            <a:bevelT w="139700" prst="cross"/>
            <a:bevelB w="114300" prst="artDeco"/>
            <a:contourClr>
              <a:schemeClr val="bg1"/>
            </a:contourClr>
          </a:sp3d>
        </p:spPr>
        <p:style>
          <a:lnRef idx="2">
            <a:schemeClr val="accent1">
              <a:shade val="50000"/>
            </a:schemeClr>
          </a:lnRef>
          <a:fillRef idx="1">
            <a:schemeClr val="accent1"/>
          </a:fillRef>
          <a:effectRef idx="0">
            <a:schemeClr val="accent1"/>
          </a:effectRef>
          <a:fontRef idx="minor">
            <a:schemeClr val="lt1"/>
          </a:fontRef>
        </p:style>
        <p:txBody>
          <a:bodyPr lIns="91430" tIns="45715" rIns="91430" bIns="45715" rtlCol="0" anchor="ctr"/>
          <a:lstStyle/>
          <a:p>
            <a:pPr algn="ctr" defTabSz="914288"/>
            <a:r>
              <a:rPr lang="zh-TW" altLang="en-US" sz="1400" b="1" dirty="0">
                <a:solidFill>
                  <a:prstClr val="white"/>
                </a:solidFill>
                <a:latin typeface="微軟正黑體" panose="020B0604030504040204" pitchFamily="34" charset="-120"/>
                <a:ea typeface="微軟正黑體" panose="020B0604030504040204" pitchFamily="34" charset="-120"/>
              </a:rPr>
              <a:t>雲佈署分析</a:t>
            </a:r>
          </a:p>
        </p:txBody>
      </p:sp>
      <p:sp>
        <p:nvSpPr>
          <p:cNvPr id="53" name="矩形 52"/>
          <p:cNvSpPr/>
          <p:nvPr/>
        </p:nvSpPr>
        <p:spPr>
          <a:xfrm>
            <a:off x="4644008" y="900000"/>
            <a:ext cx="1260000" cy="648072"/>
          </a:xfrm>
          <a:prstGeom prst="rect">
            <a:avLst/>
          </a:prstGeom>
          <a:solidFill>
            <a:schemeClr val="tx2">
              <a:lumMod val="60000"/>
              <a:lumOff val="40000"/>
            </a:schemeClr>
          </a:solidFill>
          <a:ln>
            <a:solidFill>
              <a:schemeClr val="bg1"/>
            </a:solidFill>
            <a:prstDash val="sysDash"/>
          </a:ln>
          <a:effectLst>
            <a:outerShdw blurRad="50800" dist="50800" dir="5400000" algn="ctr" rotWithShape="0">
              <a:schemeClr val="bg1"/>
            </a:outerShdw>
          </a:effectLst>
          <a:scene3d>
            <a:camera prst="orthographicFront"/>
            <a:lightRig rig="threePt" dir="t"/>
          </a:scene3d>
          <a:sp3d>
            <a:bevelT w="139700" prst="cross"/>
            <a:bevelB w="114300" prst="artDeco"/>
            <a:contourClr>
              <a:schemeClr val="bg1"/>
            </a:contourClr>
          </a:sp3d>
        </p:spPr>
        <p:style>
          <a:lnRef idx="2">
            <a:schemeClr val="accent1">
              <a:shade val="50000"/>
            </a:schemeClr>
          </a:lnRef>
          <a:fillRef idx="1">
            <a:schemeClr val="accent1"/>
          </a:fillRef>
          <a:effectRef idx="0">
            <a:schemeClr val="accent1"/>
          </a:effectRef>
          <a:fontRef idx="minor">
            <a:schemeClr val="lt1"/>
          </a:fontRef>
        </p:style>
        <p:txBody>
          <a:bodyPr lIns="91430" tIns="45715" rIns="91430" bIns="45715" rtlCol="0" anchor="ctr"/>
          <a:lstStyle/>
          <a:p>
            <a:pPr algn="ctr" defTabSz="914288"/>
            <a:r>
              <a:rPr lang="zh-TW" altLang="en-US" sz="1400" b="1" dirty="0">
                <a:solidFill>
                  <a:prstClr val="white"/>
                </a:solidFill>
                <a:latin typeface="微軟正黑體" panose="020B0604030504040204" pitchFamily="34" charset="-120"/>
                <a:ea typeface="微軟正黑體" panose="020B0604030504040204" pitchFamily="34" charset="-120"/>
              </a:rPr>
              <a:t>制訂</a:t>
            </a:r>
            <a:r>
              <a:rPr lang="en-US" altLang="zh-TW" sz="1400" b="1" dirty="0">
                <a:solidFill>
                  <a:prstClr val="white"/>
                </a:solidFill>
                <a:latin typeface="微軟正黑體" panose="020B0604030504040204" pitchFamily="34" charset="-120"/>
                <a:ea typeface="微軟正黑體" panose="020B0604030504040204" pitchFamily="34" charset="-120"/>
              </a:rPr>
              <a:t>AP</a:t>
            </a:r>
            <a:r>
              <a:rPr lang="zh-TW" altLang="en-US" sz="1400" b="1" dirty="0">
                <a:solidFill>
                  <a:prstClr val="white"/>
                </a:solidFill>
                <a:latin typeface="微軟正黑體" panose="020B0604030504040204" pitchFamily="34" charset="-120"/>
                <a:ea typeface="微軟正黑體" panose="020B0604030504040204" pitchFamily="34" charset="-120"/>
              </a:rPr>
              <a:t>搬遷規畫</a:t>
            </a:r>
          </a:p>
        </p:txBody>
      </p:sp>
      <p:sp>
        <p:nvSpPr>
          <p:cNvPr id="54" name="矩形 53"/>
          <p:cNvSpPr/>
          <p:nvPr/>
        </p:nvSpPr>
        <p:spPr>
          <a:xfrm>
            <a:off x="6084008" y="900000"/>
            <a:ext cx="1260000" cy="648072"/>
          </a:xfrm>
          <a:prstGeom prst="rect">
            <a:avLst/>
          </a:prstGeom>
          <a:solidFill>
            <a:schemeClr val="tx2">
              <a:lumMod val="60000"/>
              <a:lumOff val="40000"/>
            </a:schemeClr>
          </a:solidFill>
          <a:ln>
            <a:solidFill>
              <a:schemeClr val="bg1"/>
            </a:solidFill>
            <a:prstDash val="sysDash"/>
          </a:ln>
          <a:effectLst>
            <a:outerShdw blurRad="50800" dist="50800" dir="5400000" algn="ctr" rotWithShape="0">
              <a:schemeClr val="bg1"/>
            </a:outerShdw>
          </a:effectLst>
          <a:scene3d>
            <a:camera prst="orthographicFront"/>
            <a:lightRig rig="threePt" dir="t"/>
          </a:scene3d>
          <a:sp3d>
            <a:bevelT w="139700" prst="cross"/>
            <a:bevelB w="114300" prst="artDeco"/>
            <a:contourClr>
              <a:schemeClr val="bg1"/>
            </a:contourClr>
          </a:sp3d>
        </p:spPr>
        <p:style>
          <a:lnRef idx="2">
            <a:schemeClr val="accent1">
              <a:shade val="50000"/>
            </a:schemeClr>
          </a:lnRef>
          <a:fillRef idx="1">
            <a:schemeClr val="accent1"/>
          </a:fillRef>
          <a:effectRef idx="0">
            <a:schemeClr val="accent1"/>
          </a:effectRef>
          <a:fontRef idx="minor">
            <a:schemeClr val="lt1"/>
          </a:fontRef>
        </p:style>
        <p:txBody>
          <a:bodyPr lIns="91430" tIns="45715" rIns="91430" bIns="45715" rtlCol="0" anchor="ctr"/>
          <a:lstStyle/>
          <a:p>
            <a:pPr algn="ctr" defTabSz="914288"/>
            <a:r>
              <a:rPr lang="zh-TW" altLang="en-US" sz="1400" b="1" dirty="0">
                <a:solidFill>
                  <a:prstClr val="white"/>
                </a:solidFill>
                <a:latin typeface="微軟正黑體" panose="020B0604030504040204" pitchFamily="34" charset="-120"/>
                <a:ea typeface="微軟正黑體" panose="020B0604030504040204" pitchFamily="34" charset="-120"/>
              </a:rPr>
              <a:t>資源準備度分析</a:t>
            </a:r>
          </a:p>
        </p:txBody>
      </p:sp>
      <p:sp>
        <p:nvSpPr>
          <p:cNvPr id="55" name="矩形 54"/>
          <p:cNvSpPr/>
          <p:nvPr/>
        </p:nvSpPr>
        <p:spPr>
          <a:xfrm>
            <a:off x="7524008" y="900000"/>
            <a:ext cx="1260000" cy="648072"/>
          </a:xfrm>
          <a:prstGeom prst="rect">
            <a:avLst/>
          </a:prstGeom>
          <a:solidFill>
            <a:schemeClr val="tx2">
              <a:lumMod val="60000"/>
              <a:lumOff val="40000"/>
            </a:schemeClr>
          </a:solidFill>
          <a:ln>
            <a:solidFill>
              <a:schemeClr val="bg1"/>
            </a:solidFill>
            <a:prstDash val="sysDash"/>
          </a:ln>
          <a:effectLst>
            <a:outerShdw blurRad="50800" dist="50800" dir="5400000" algn="ctr" rotWithShape="0">
              <a:schemeClr val="bg1"/>
            </a:outerShdw>
          </a:effectLst>
          <a:scene3d>
            <a:camera prst="orthographicFront"/>
            <a:lightRig rig="threePt" dir="t"/>
          </a:scene3d>
          <a:sp3d>
            <a:bevelT w="139700" prst="cross"/>
            <a:bevelB w="114300" prst="artDeco"/>
            <a:contourClr>
              <a:schemeClr val="bg1"/>
            </a:contourClr>
          </a:sp3d>
        </p:spPr>
        <p:style>
          <a:lnRef idx="2">
            <a:schemeClr val="accent1">
              <a:shade val="50000"/>
            </a:schemeClr>
          </a:lnRef>
          <a:fillRef idx="1">
            <a:schemeClr val="accent1"/>
          </a:fillRef>
          <a:effectRef idx="0">
            <a:schemeClr val="accent1"/>
          </a:effectRef>
          <a:fontRef idx="minor">
            <a:schemeClr val="lt1"/>
          </a:fontRef>
        </p:style>
        <p:txBody>
          <a:bodyPr lIns="91430" tIns="45715" rIns="91430" bIns="45715" rtlCol="0" anchor="ctr"/>
          <a:lstStyle/>
          <a:p>
            <a:pPr algn="ctr" defTabSz="914288"/>
            <a:r>
              <a:rPr lang="zh-TW" altLang="en-US" sz="1400" b="1" dirty="0">
                <a:solidFill>
                  <a:prstClr val="white"/>
                </a:solidFill>
                <a:latin typeface="微軟正黑體" panose="020B0604030504040204" pitchFamily="34" charset="-120"/>
                <a:ea typeface="微軟正黑體" panose="020B0604030504040204" pitchFamily="34" charset="-120"/>
              </a:rPr>
              <a:t>執行搬遷計畫</a:t>
            </a:r>
          </a:p>
        </p:txBody>
      </p:sp>
      <p:sp>
        <p:nvSpPr>
          <p:cNvPr id="56" name="矩形 55"/>
          <p:cNvSpPr/>
          <p:nvPr/>
        </p:nvSpPr>
        <p:spPr>
          <a:xfrm>
            <a:off x="323528" y="3166329"/>
            <a:ext cx="1260000" cy="1116000"/>
          </a:xfrm>
          <a:prstGeom prst="rect">
            <a:avLst/>
          </a:prstGeom>
          <a:solidFill>
            <a:schemeClr val="tx2">
              <a:lumMod val="20000"/>
              <a:lumOff val="80000"/>
            </a:schemeClr>
          </a:solidFill>
          <a:ln>
            <a:noFill/>
            <a:prstDash val="sysDash"/>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lIns="91430" tIns="45715" rIns="91430" bIns="45715" rtlCol="0" anchor="ctr"/>
          <a:lstStyle/>
          <a:p>
            <a:pPr algn="ctr" defTabSz="914288"/>
            <a:endParaRPr lang="zh-TW" altLang="en-US" sz="800" b="1" dirty="0">
              <a:solidFill>
                <a:prstClr val="white"/>
              </a:solidFill>
              <a:latin typeface="微軟正黑體" panose="020B0604030504040204" pitchFamily="34" charset="-120"/>
              <a:ea typeface="微軟正黑體" panose="020B0604030504040204" pitchFamily="34" charset="-120"/>
            </a:endParaRPr>
          </a:p>
        </p:txBody>
      </p:sp>
      <p:sp>
        <p:nvSpPr>
          <p:cNvPr id="57" name="向右箭號 56"/>
          <p:cNvSpPr/>
          <p:nvPr/>
        </p:nvSpPr>
        <p:spPr>
          <a:xfrm>
            <a:off x="1602009" y="1959750"/>
            <a:ext cx="144016" cy="612000"/>
          </a:xfrm>
          <a:prstGeom prst="rightArrow">
            <a:avLst/>
          </a:prstGeom>
          <a:solidFill>
            <a:schemeClr val="accent1"/>
          </a:solidFill>
          <a:ln>
            <a:noFill/>
            <a:prstDash val="sysDash"/>
          </a:ln>
        </p:spPr>
        <p:style>
          <a:lnRef idx="2">
            <a:schemeClr val="accent1">
              <a:shade val="50000"/>
            </a:schemeClr>
          </a:lnRef>
          <a:fillRef idx="1">
            <a:schemeClr val="accent1"/>
          </a:fillRef>
          <a:effectRef idx="0">
            <a:schemeClr val="accent1"/>
          </a:effectRef>
          <a:fontRef idx="minor">
            <a:schemeClr val="lt1"/>
          </a:fontRef>
        </p:style>
        <p:txBody>
          <a:bodyPr lIns="91430" tIns="45715" rIns="91430" bIns="45715" rtlCol="0" anchor="ctr"/>
          <a:lstStyle/>
          <a:p>
            <a:pPr algn="ctr" defTabSz="914288"/>
            <a:endParaRPr lang="zh-TW" altLang="en-US" sz="1000" b="1" dirty="0">
              <a:solidFill>
                <a:prstClr val="white"/>
              </a:solidFill>
              <a:latin typeface="微軟正黑體" panose="020B0604030504040204" pitchFamily="34" charset="-120"/>
              <a:ea typeface="微軟正黑體" panose="020B0604030504040204" pitchFamily="34" charset="-120"/>
            </a:endParaRPr>
          </a:p>
        </p:txBody>
      </p:sp>
      <p:sp>
        <p:nvSpPr>
          <p:cNvPr id="58" name="矩形 57"/>
          <p:cNvSpPr/>
          <p:nvPr/>
        </p:nvSpPr>
        <p:spPr>
          <a:xfrm>
            <a:off x="1763688" y="3166329"/>
            <a:ext cx="1260000" cy="1116000"/>
          </a:xfrm>
          <a:prstGeom prst="rect">
            <a:avLst/>
          </a:prstGeom>
          <a:solidFill>
            <a:schemeClr val="tx2">
              <a:lumMod val="20000"/>
              <a:lumOff val="80000"/>
            </a:schemeClr>
          </a:solidFill>
          <a:ln>
            <a:noFill/>
            <a:prstDash val="sysDash"/>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lIns="91430" tIns="45715" rIns="91430" bIns="45715" rtlCol="0" anchor="ctr"/>
          <a:lstStyle/>
          <a:p>
            <a:pPr algn="ctr" defTabSz="914288"/>
            <a:endParaRPr lang="zh-TW" altLang="en-US" sz="800" b="1" dirty="0">
              <a:solidFill>
                <a:prstClr val="white"/>
              </a:solidFill>
              <a:latin typeface="微軟正黑體" panose="020B0604030504040204" pitchFamily="34" charset="-120"/>
              <a:ea typeface="微軟正黑體" panose="020B0604030504040204" pitchFamily="34" charset="-120"/>
            </a:endParaRPr>
          </a:p>
        </p:txBody>
      </p:sp>
      <p:sp>
        <p:nvSpPr>
          <p:cNvPr id="59" name="矩形 58"/>
          <p:cNvSpPr/>
          <p:nvPr/>
        </p:nvSpPr>
        <p:spPr>
          <a:xfrm>
            <a:off x="3204008" y="3166329"/>
            <a:ext cx="1260000" cy="1116000"/>
          </a:xfrm>
          <a:prstGeom prst="rect">
            <a:avLst/>
          </a:prstGeom>
          <a:solidFill>
            <a:schemeClr val="tx2">
              <a:lumMod val="20000"/>
              <a:lumOff val="80000"/>
            </a:schemeClr>
          </a:solidFill>
          <a:ln>
            <a:noFill/>
            <a:prstDash val="sysDash"/>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lIns="91430" tIns="45715" rIns="91430" bIns="45715" rtlCol="0" anchor="ctr"/>
          <a:lstStyle/>
          <a:p>
            <a:pPr algn="ctr" defTabSz="914288"/>
            <a:endParaRPr lang="zh-TW" altLang="en-US" sz="800" b="1" dirty="0">
              <a:solidFill>
                <a:prstClr val="white"/>
              </a:solidFill>
              <a:latin typeface="微軟正黑體" panose="020B0604030504040204" pitchFamily="34" charset="-120"/>
              <a:ea typeface="微軟正黑體" panose="020B0604030504040204" pitchFamily="34" charset="-120"/>
            </a:endParaRPr>
          </a:p>
        </p:txBody>
      </p:sp>
      <p:sp>
        <p:nvSpPr>
          <p:cNvPr id="60" name="矩形 59"/>
          <p:cNvSpPr/>
          <p:nvPr/>
        </p:nvSpPr>
        <p:spPr>
          <a:xfrm>
            <a:off x="4644008" y="3166329"/>
            <a:ext cx="1260000" cy="1116000"/>
          </a:xfrm>
          <a:prstGeom prst="rect">
            <a:avLst/>
          </a:prstGeom>
          <a:solidFill>
            <a:schemeClr val="tx2">
              <a:lumMod val="20000"/>
              <a:lumOff val="80000"/>
            </a:schemeClr>
          </a:solidFill>
          <a:ln>
            <a:noFill/>
            <a:prstDash val="sysDash"/>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lIns="91430" tIns="45715" rIns="91430" bIns="45715" rtlCol="0" anchor="ctr"/>
          <a:lstStyle/>
          <a:p>
            <a:pPr algn="ctr" defTabSz="914288"/>
            <a:endParaRPr lang="zh-TW" altLang="en-US" sz="800" b="1" dirty="0">
              <a:solidFill>
                <a:prstClr val="white"/>
              </a:solidFill>
              <a:latin typeface="微軟正黑體" panose="020B0604030504040204" pitchFamily="34" charset="-120"/>
              <a:ea typeface="微軟正黑體" panose="020B0604030504040204" pitchFamily="34" charset="-120"/>
            </a:endParaRPr>
          </a:p>
        </p:txBody>
      </p:sp>
      <p:sp>
        <p:nvSpPr>
          <p:cNvPr id="61" name="矩形 60"/>
          <p:cNvSpPr/>
          <p:nvPr/>
        </p:nvSpPr>
        <p:spPr>
          <a:xfrm>
            <a:off x="6084008" y="3166329"/>
            <a:ext cx="1260000" cy="1116000"/>
          </a:xfrm>
          <a:prstGeom prst="rect">
            <a:avLst/>
          </a:prstGeom>
          <a:solidFill>
            <a:schemeClr val="tx2">
              <a:lumMod val="20000"/>
              <a:lumOff val="80000"/>
            </a:schemeClr>
          </a:solidFill>
          <a:ln>
            <a:noFill/>
            <a:prstDash val="sysDash"/>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lIns="91430" tIns="45715" rIns="91430" bIns="45715" rtlCol="0" anchor="ctr"/>
          <a:lstStyle/>
          <a:p>
            <a:pPr algn="ctr" defTabSz="914288"/>
            <a:endParaRPr lang="zh-TW" altLang="en-US" sz="800" b="1" dirty="0">
              <a:solidFill>
                <a:prstClr val="white"/>
              </a:solidFill>
              <a:latin typeface="微軟正黑體" panose="020B0604030504040204" pitchFamily="34" charset="-120"/>
              <a:ea typeface="微軟正黑體" panose="020B0604030504040204" pitchFamily="34" charset="-120"/>
            </a:endParaRPr>
          </a:p>
        </p:txBody>
      </p:sp>
      <p:sp>
        <p:nvSpPr>
          <p:cNvPr id="62" name="矩形 61"/>
          <p:cNvSpPr/>
          <p:nvPr/>
        </p:nvSpPr>
        <p:spPr>
          <a:xfrm>
            <a:off x="7524008" y="3166329"/>
            <a:ext cx="1260000" cy="1116000"/>
          </a:xfrm>
          <a:prstGeom prst="rect">
            <a:avLst/>
          </a:prstGeom>
          <a:solidFill>
            <a:schemeClr val="tx2">
              <a:lumMod val="20000"/>
              <a:lumOff val="80000"/>
            </a:schemeClr>
          </a:solidFill>
          <a:ln>
            <a:noFill/>
            <a:prstDash val="sysDash"/>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lIns="91430" tIns="45715" rIns="91430" bIns="45715" rtlCol="0" anchor="ctr"/>
          <a:lstStyle/>
          <a:p>
            <a:pPr algn="ctr" defTabSz="914288"/>
            <a:endParaRPr lang="zh-TW" altLang="en-US" sz="800" b="1" dirty="0">
              <a:solidFill>
                <a:prstClr val="white"/>
              </a:solidFill>
              <a:latin typeface="微軟正黑體" panose="020B0604030504040204" pitchFamily="34" charset="-120"/>
              <a:ea typeface="微軟正黑體" panose="020B0604030504040204" pitchFamily="34" charset="-120"/>
            </a:endParaRPr>
          </a:p>
        </p:txBody>
      </p:sp>
      <p:sp>
        <p:nvSpPr>
          <p:cNvPr id="63" name="向右箭號 62"/>
          <p:cNvSpPr/>
          <p:nvPr/>
        </p:nvSpPr>
        <p:spPr>
          <a:xfrm>
            <a:off x="3042009" y="1959750"/>
            <a:ext cx="144016" cy="612000"/>
          </a:xfrm>
          <a:prstGeom prst="rightArrow">
            <a:avLst/>
          </a:prstGeom>
          <a:solidFill>
            <a:schemeClr val="accent1"/>
          </a:solidFill>
          <a:ln>
            <a:noFill/>
            <a:prstDash val="sysDash"/>
          </a:ln>
        </p:spPr>
        <p:style>
          <a:lnRef idx="2">
            <a:schemeClr val="accent1">
              <a:shade val="50000"/>
            </a:schemeClr>
          </a:lnRef>
          <a:fillRef idx="1">
            <a:schemeClr val="accent1"/>
          </a:fillRef>
          <a:effectRef idx="0">
            <a:schemeClr val="accent1"/>
          </a:effectRef>
          <a:fontRef idx="minor">
            <a:schemeClr val="lt1"/>
          </a:fontRef>
        </p:style>
        <p:txBody>
          <a:bodyPr lIns="91430" tIns="45715" rIns="91430" bIns="45715" rtlCol="0" anchor="ctr"/>
          <a:lstStyle/>
          <a:p>
            <a:pPr algn="ctr" defTabSz="914288"/>
            <a:endParaRPr lang="zh-TW" altLang="en-US" sz="1000" b="1" dirty="0">
              <a:solidFill>
                <a:prstClr val="white"/>
              </a:solidFill>
              <a:latin typeface="微軟正黑體" panose="020B0604030504040204" pitchFamily="34" charset="-120"/>
              <a:ea typeface="微軟正黑體" panose="020B0604030504040204" pitchFamily="34" charset="-120"/>
            </a:endParaRPr>
          </a:p>
        </p:txBody>
      </p:sp>
      <p:sp>
        <p:nvSpPr>
          <p:cNvPr id="64" name="向右箭號 63"/>
          <p:cNvSpPr/>
          <p:nvPr/>
        </p:nvSpPr>
        <p:spPr>
          <a:xfrm>
            <a:off x="4482009" y="1959750"/>
            <a:ext cx="144016" cy="612000"/>
          </a:xfrm>
          <a:prstGeom prst="rightArrow">
            <a:avLst/>
          </a:prstGeom>
          <a:solidFill>
            <a:schemeClr val="accent1"/>
          </a:solidFill>
          <a:ln>
            <a:noFill/>
            <a:prstDash val="sysDash"/>
          </a:ln>
        </p:spPr>
        <p:style>
          <a:lnRef idx="2">
            <a:schemeClr val="accent1">
              <a:shade val="50000"/>
            </a:schemeClr>
          </a:lnRef>
          <a:fillRef idx="1">
            <a:schemeClr val="accent1"/>
          </a:fillRef>
          <a:effectRef idx="0">
            <a:schemeClr val="accent1"/>
          </a:effectRef>
          <a:fontRef idx="minor">
            <a:schemeClr val="lt1"/>
          </a:fontRef>
        </p:style>
        <p:txBody>
          <a:bodyPr lIns="91430" tIns="45715" rIns="91430" bIns="45715" rtlCol="0" anchor="ctr"/>
          <a:lstStyle/>
          <a:p>
            <a:pPr algn="ctr" defTabSz="914288"/>
            <a:endParaRPr lang="zh-TW" altLang="en-US" sz="1000" b="1" dirty="0">
              <a:solidFill>
                <a:prstClr val="white"/>
              </a:solidFill>
              <a:latin typeface="微軟正黑體" panose="020B0604030504040204" pitchFamily="34" charset="-120"/>
              <a:ea typeface="微軟正黑體" panose="020B0604030504040204" pitchFamily="34" charset="-120"/>
            </a:endParaRPr>
          </a:p>
        </p:txBody>
      </p:sp>
      <p:sp>
        <p:nvSpPr>
          <p:cNvPr id="65" name="向右箭號 64"/>
          <p:cNvSpPr/>
          <p:nvPr/>
        </p:nvSpPr>
        <p:spPr>
          <a:xfrm>
            <a:off x="5922009" y="1959750"/>
            <a:ext cx="144016" cy="612000"/>
          </a:xfrm>
          <a:prstGeom prst="rightArrow">
            <a:avLst/>
          </a:prstGeom>
          <a:solidFill>
            <a:schemeClr val="accent1"/>
          </a:solidFill>
          <a:ln>
            <a:noFill/>
            <a:prstDash val="sysDash"/>
          </a:ln>
        </p:spPr>
        <p:style>
          <a:lnRef idx="2">
            <a:schemeClr val="accent1">
              <a:shade val="50000"/>
            </a:schemeClr>
          </a:lnRef>
          <a:fillRef idx="1">
            <a:schemeClr val="accent1"/>
          </a:fillRef>
          <a:effectRef idx="0">
            <a:schemeClr val="accent1"/>
          </a:effectRef>
          <a:fontRef idx="minor">
            <a:schemeClr val="lt1"/>
          </a:fontRef>
        </p:style>
        <p:txBody>
          <a:bodyPr lIns="91430" tIns="45715" rIns="91430" bIns="45715" rtlCol="0" anchor="ctr"/>
          <a:lstStyle/>
          <a:p>
            <a:pPr algn="ctr" defTabSz="914288"/>
            <a:endParaRPr lang="zh-TW" altLang="en-US" sz="1000" b="1" dirty="0">
              <a:solidFill>
                <a:prstClr val="white"/>
              </a:solidFill>
              <a:latin typeface="微軟正黑體" panose="020B0604030504040204" pitchFamily="34" charset="-120"/>
              <a:ea typeface="微軟正黑體" panose="020B0604030504040204" pitchFamily="34" charset="-120"/>
            </a:endParaRPr>
          </a:p>
        </p:txBody>
      </p:sp>
      <p:sp>
        <p:nvSpPr>
          <p:cNvPr id="66" name="向右箭號 65"/>
          <p:cNvSpPr/>
          <p:nvPr/>
        </p:nvSpPr>
        <p:spPr>
          <a:xfrm>
            <a:off x="7362009" y="1959750"/>
            <a:ext cx="144016" cy="612000"/>
          </a:xfrm>
          <a:prstGeom prst="rightArrow">
            <a:avLst/>
          </a:prstGeom>
          <a:solidFill>
            <a:schemeClr val="accent1"/>
          </a:solidFill>
          <a:ln>
            <a:noFill/>
            <a:prstDash val="sysDash"/>
          </a:ln>
        </p:spPr>
        <p:style>
          <a:lnRef idx="2">
            <a:schemeClr val="accent1">
              <a:shade val="50000"/>
            </a:schemeClr>
          </a:lnRef>
          <a:fillRef idx="1">
            <a:schemeClr val="accent1"/>
          </a:fillRef>
          <a:effectRef idx="0">
            <a:schemeClr val="accent1"/>
          </a:effectRef>
          <a:fontRef idx="minor">
            <a:schemeClr val="lt1"/>
          </a:fontRef>
        </p:style>
        <p:txBody>
          <a:bodyPr lIns="91430" tIns="45715" rIns="91430" bIns="45715" rtlCol="0" anchor="ctr"/>
          <a:lstStyle/>
          <a:p>
            <a:pPr algn="ctr" defTabSz="914288"/>
            <a:endParaRPr lang="zh-TW" altLang="en-US" sz="1000" b="1" dirty="0">
              <a:solidFill>
                <a:prstClr val="white"/>
              </a:solidFill>
              <a:latin typeface="微軟正黑體" panose="020B0604030504040204" pitchFamily="34" charset="-120"/>
              <a:ea typeface="微軟正黑體" panose="020B0604030504040204" pitchFamily="34" charset="-120"/>
            </a:endParaRPr>
          </a:p>
        </p:txBody>
      </p:sp>
      <p:sp>
        <p:nvSpPr>
          <p:cNvPr id="67" name="文字方塊 66"/>
          <p:cNvSpPr txBox="1"/>
          <p:nvPr/>
        </p:nvSpPr>
        <p:spPr>
          <a:xfrm>
            <a:off x="323528" y="3202161"/>
            <a:ext cx="1260000" cy="252000"/>
          </a:xfrm>
          <a:prstGeom prst="rect">
            <a:avLst/>
          </a:prstGeom>
          <a:noFill/>
        </p:spPr>
        <p:txBody>
          <a:bodyPr wrap="square" lIns="0" tIns="45715" rIns="0" bIns="45715" rtlCol="0">
            <a:noAutofit/>
          </a:bodyPr>
          <a:lstStyle/>
          <a:p>
            <a:pPr defTabSz="914288"/>
            <a:r>
              <a:rPr lang="zh-TW" altLang="en-US" sz="1200" dirty="0">
                <a:solidFill>
                  <a:prstClr val="black"/>
                </a:solidFill>
              </a:rPr>
              <a:t>應用系統價值矩陣</a:t>
            </a:r>
          </a:p>
        </p:txBody>
      </p:sp>
      <p:pic>
        <p:nvPicPr>
          <p:cNvPr id="68" name="Picture 2"/>
          <p:cNvPicPr>
            <a:picLocks noChangeAspect="1" noChangeArrowheads="1"/>
          </p:cNvPicPr>
          <p:nvPr/>
        </p:nvPicPr>
        <p:blipFill>
          <a:blip r:embed="rId2" cstate="print"/>
          <a:srcRect/>
          <a:stretch>
            <a:fillRect/>
          </a:stretch>
        </p:blipFill>
        <p:spPr bwMode="auto">
          <a:xfrm>
            <a:off x="323530" y="3454222"/>
            <a:ext cx="1243298" cy="772763"/>
          </a:xfrm>
          <a:prstGeom prst="rect">
            <a:avLst/>
          </a:prstGeom>
          <a:noFill/>
          <a:ln w="9525">
            <a:noFill/>
            <a:miter lim="800000"/>
            <a:headEnd/>
            <a:tailEnd/>
          </a:ln>
        </p:spPr>
      </p:pic>
      <p:pic>
        <p:nvPicPr>
          <p:cNvPr id="69" name="Picture 3"/>
          <p:cNvPicPr>
            <a:picLocks noChangeAspect="1" noChangeArrowheads="1"/>
          </p:cNvPicPr>
          <p:nvPr/>
        </p:nvPicPr>
        <p:blipFill>
          <a:blip r:embed="rId3" cstate="print"/>
          <a:srcRect/>
          <a:stretch>
            <a:fillRect/>
          </a:stretch>
        </p:blipFill>
        <p:spPr bwMode="auto">
          <a:xfrm>
            <a:off x="1764012" y="3454217"/>
            <a:ext cx="1236059" cy="810768"/>
          </a:xfrm>
          <a:prstGeom prst="rect">
            <a:avLst/>
          </a:prstGeom>
          <a:noFill/>
          <a:ln w="9525">
            <a:noFill/>
            <a:miter lim="800000"/>
            <a:headEnd/>
            <a:tailEnd/>
          </a:ln>
        </p:spPr>
      </p:pic>
      <p:sp>
        <p:nvSpPr>
          <p:cNvPr id="70" name="文字方塊 69"/>
          <p:cNvSpPr txBox="1"/>
          <p:nvPr/>
        </p:nvSpPr>
        <p:spPr>
          <a:xfrm>
            <a:off x="1764008" y="3166185"/>
            <a:ext cx="1260000" cy="252000"/>
          </a:xfrm>
          <a:prstGeom prst="rect">
            <a:avLst/>
          </a:prstGeom>
          <a:noFill/>
        </p:spPr>
        <p:txBody>
          <a:bodyPr wrap="square" lIns="0" tIns="45715" rIns="0" bIns="45715" rtlCol="0">
            <a:noAutofit/>
          </a:bodyPr>
          <a:lstStyle/>
          <a:p>
            <a:pPr algn="ctr" defTabSz="914288"/>
            <a:r>
              <a:rPr lang="zh-TW" altLang="en-US" sz="1200" dirty="0">
                <a:solidFill>
                  <a:prstClr val="black"/>
                </a:solidFill>
              </a:rPr>
              <a:t>雲端親和力分析</a:t>
            </a:r>
          </a:p>
        </p:txBody>
      </p:sp>
      <p:sp>
        <p:nvSpPr>
          <p:cNvPr id="71" name="文字方塊 70"/>
          <p:cNvSpPr txBox="1"/>
          <p:nvPr/>
        </p:nvSpPr>
        <p:spPr>
          <a:xfrm>
            <a:off x="3204008" y="3166185"/>
            <a:ext cx="1260000" cy="252000"/>
          </a:xfrm>
          <a:prstGeom prst="rect">
            <a:avLst/>
          </a:prstGeom>
          <a:noFill/>
        </p:spPr>
        <p:txBody>
          <a:bodyPr wrap="square" lIns="0" tIns="45715" rIns="0" bIns="45715" rtlCol="0">
            <a:noAutofit/>
          </a:bodyPr>
          <a:lstStyle/>
          <a:p>
            <a:pPr algn="ctr" defTabSz="914288"/>
            <a:r>
              <a:rPr lang="zh-TW" altLang="en-US" sz="1200" dirty="0">
                <a:solidFill>
                  <a:prstClr val="black"/>
                </a:solidFill>
              </a:rPr>
              <a:t>雲佈署評估方法</a:t>
            </a:r>
          </a:p>
        </p:txBody>
      </p:sp>
      <p:sp>
        <p:nvSpPr>
          <p:cNvPr id="72" name="文字方塊 71"/>
          <p:cNvSpPr txBox="1"/>
          <p:nvPr/>
        </p:nvSpPr>
        <p:spPr>
          <a:xfrm>
            <a:off x="4644008" y="3202161"/>
            <a:ext cx="1260000" cy="252000"/>
          </a:xfrm>
          <a:prstGeom prst="rect">
            <a:avLst/>
          </a:prstGeom>
          <a:noFill/>
        </p:spPr>
        <p:txBody>
          <a:bodyPr wrap="square" lIns="0" tIns="45715" rIns="0" bIns="45715" rtlCol="0">
            <a:noAutofit/>
          </a:bodyPr>
          <a:lstStyle/>
          <a:p>
            <a:pPr algn="ctr" defTabSz="914288"/>
            <a:r>
              <a:rPr lang="en-US" altLang="zh-TW" sz="1200" dirty="0">
                <a:solidFill>
                  <a:prstClr val="black"/>
                </a:solidFill>
              </a:rPr>
              <a:t>AP</a:t>
            </a:r>
            <a:r>
              <a:rPr lang="zh-TW" altLang="en-US" sz="1200" dirty="0">
                <a:solidFill>
                  <a:prstClr val="black"/>
                </a:solidFill>
              </a:rPr>
              <a:t>搬遷表</a:t>
            </a:r>
          </a:p>
        </p:txBody>
      </p:sp>
      <p:sp>
        <p:nvSpPr>
          <p:cNvPr id="73" name="文字方塊 72"/>
          <p:cNvSpPr txBox="1"/>
          <p:nvPr/>
        </p:nvSpPr>
        <p:spPr>
          <a:xfrm>
            <a:off x="6084168" y="3202161"/>
            <a:ext cx="1260000" cy="252000"/>
          </a:xfrm>
          <a:prstGeom prst="rect">
            <a:avLst/>
          </a:prstGeom>
          <a:noFill/>
        </p:spPr>
        <p:txBody>
          <a:bodyPr wrap="square" lIns="0" tIns="45715" rIns="0" bIns="45715" rtlCol="0">
            <a:noAutofit/>
          </a:bodyPr>
          <a:lstStyle/>
          <a:p>
            <a:pPr algn="ctr" defTabSz="914288"/>
            <a:r>
              <a:rPr lang="zh-TW" altLang="en-US" sz="1200" dirty="0">
                <a:solidFill>
                  <a:prstClr val="black"/>
                </a:solidFill>
              </a:rPr>
              <a:t>雲端環境清單</a:t>
            </a:r>
          </a:p>
        </p:txBody>
      </p:sp>
      <p:sp>
        <p:nvSpPr>
          <p:cNvPr id="74" name="文字方塊 73"/>
          <p:cNvSpPr txBox="1"/>
          <p:nvPr/>
        </p:nvSpPr>
        <p:spPr>
          <a:xfrm>
            <a:off x="7524328" y="3202161"/>
            <a:ext cx="1260000" cy="252000"/>
          </a:xfrm>
          <a:prstGeom prst="rect">
            <a:avLst/>
          </a:prstGeom>
          <a:noFill/>
        </p:spPr>
        <p:txBody>
          <a:bodyPr wrap="square" lIns="0" tIns="45715" rIns="0" bIns="45715" rtlCol="0">
            <a:noAutofit/>
          </a:bodyPr>
          <a:lstStyle/>
          <a:p>
            <a:pPr algn="ctr" defTabSz="914288"/>
            <a:r>
              <a:rPr lang="zh-TW" altLang="en-US" sz="1200" dirty="0">
                <a:solidFill>
                  <a:prstClr val="black"/>
                </a:solidFill>
              </a:rPr>
              <a:t>搬遷計劃</a:t>
            </a:r>
          </a:p>
        </p:txBody>
      </p:sp>
      <p:pic>
        <p:nvPicPr>
          <p:cNvPr id="75" name="Picture 6"/>
          <p:cNvPicPr>
            <a:picLocks noChangeAspect="1" noChangeArrowheads="1"/>
          </p:cNvPicPr>
          <p:nvPr/>
        </p:nvPicPr>
        <p:blipFill>
          <a:blip r:embed="rId4" cstate="print"/>
          <a:srcRect/>
          <a:stretch>
            <a:fillRect/>
          </a:stretch>
        </p:blipFill>
        <p:spPr bwMode="auto">
          <a:xfrm>
            <a:off x="3203853" y="3454222"/>
            <a:ext cx="1264253" cy="845725"/>
          </a:xfrm>
          <a:prstGeom prst="rect">
            <a:avLst/>
          </a:prstGeom>
          <a:noFill/>
          <a:ln w="9525">
            <a:noFill/>
            <a:miter lim="800000"/>
            <a:headEnd/>
            <a:tailEnd/>
          </a:ln>
        </p:spPr>
      </p:pic>
      <p:sp>
        <p:nvSpPr>
          <p:cNvPr id="76" name="矩形 75"/>
          <p:cNvSpPr/>
          <p:nvPr/>
        </p:nvSpPr>
        <p:spPr>
          <a:xfrm>
            <a:off x="323528" y="1563638"/>
            <a:ext cx="1260000" cy="1512168"/>
          </a:xfrm>
          <a:prstGeom prst="rect">
            <a:avLst/>
          </a:prstGeom>
          <a:noFill/>
          <a:ln>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91430" tIns="45715" rIns="91430" bIns="45715" rtlCol="0" anchor="t"/>
          <a:lstStyle/>
          <a:p>
            <a:pPr defTabSz="914288"/>
            <a:endParaRPr lang="zh-TW" altLang="en-US" sz="1000" dirty="0">
              <a:solidFill>
                <a:prstClr val="black"/>
              </a:solidFill>
            </a:endParaRPr>
          </a:p>
          <a:p>
            <a:pPr defTabSz="914288"/>
            <a:r>
              <a:rPr lang="zh-TW" altLang="en-US" sz="1000" dirty="0">
                <a:solidFill>
                  <a:prstClr val="black"/>
                </a:solidFill>
              </a:rPr>
              <a:t>蒐集應用系統的建構技術、運作狀況、開發維運成本等資料，評估應用系統於企業內部的價值定位</a:t>
            </a:r>
          </a:p>
        </p:txBody>
      </p:sp>
      <p:sp>
        <p:nvSpPr>
          <p:cNvPr id="77" name="矩形 76"/>
          <p:cNvSpPr/>
          <p:nvPr/>
        </p:nvSpPr>
        <p:spPr>
          <a:xfrm>
            <a:off x="1763688" y="1563638"/>
            <a:ext cx="1260000" cy="1512168"/>
          </a:xfrm>
          <a:prstGeom prst="rect">
            <a:avLst/>
          </a:prstGeom>
          <a:noFill/>
          <a:ln>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91430" tIns="45715" rIns="91430" bIns="45715" rtlCol="0" anchor="t"/>
          <a:lstStyle/>
          <a:p>
            <a:pPr defTabSz="914288"/>
            <a:endParaRPr lang="en-US" altLang="zh-TW" sz="1000" dirty="0">
              <a:solidFill>
                <a:prstClr val="black"/>
              </a:solidFill>
            </a:endParaRPr>
          </a:p>
          <a:p>
            <a:pPr defTabSz="914288"/>
            <a:r>
              <a:rPr lang="zh-TW" altLang="en-US" sz="1000" dirty="0">
                <a:solidFill>
                  <a:prstClr val="black"/>
                </a:solidFill>
              </a:rPr>
              <a:t>根據</a:t>
            </a:r>
            <a:r>
              <a:rPr lang="en-US" altLang="zh-TW" sz="1000" dirty="0">
                <a:solidFill>
                  <a:prstClr val="black"/>
                </a:solidFill>
              </a:rPr>
              <a:t>Cloud Affinity</a:t>
            </a:r>
            <a:r>
              <a:rPr lang="zh-TW" altLang="en-US" sz="1000" dirty="0">
                <a:solidFill>
                  <a:prstClr val="black"/>
                </a:solidFill>
              </a:rPr>
              <a:t>的規則盤點內部系統</a:t>
            </a:r>
            <a:r>
              <a:rPr lang="en-US" altLang="zh-TW" sz="1000" dirty="0">
                <a:solidFill>
                  <a:prstClr val="black"/>
                </a:solidFill>
              </a:rPr>
              <a:t>,</a:t>
            </a:r>
            <a:r>
              <a:rPr lang="zh-TW" altLang="en-US" sz="1000" dirty="0">
                <a:solidFill>
                  <a:prstClr val="black"/>
                </a:solidFill>
              </a:rPr>
              <a:t>分析盤點的結果，找尋最適合上雲的目標系統。</a:t>
            </a:r>
            <a:endParaRPr lang="zh-TW" altLang="en-US" sz="1000" b="1" dirty="0">
              <a:solidFill>
                <a:prstClr val="black"/>
              </a:solidFill>
              <a:latin typeface="微軟正黑體" panose="020B0604030504040204" pitchFamily="34" charset="-120"/>
              <a:ea typeface="微軟正黑體" panose="020B0604030504040204" pitchFamily="34" charset="-120"/>
            </a:endParaRPr>
          </a:p>
        </p:txBody>
      </p:sp>
      <p:sp>
        <p:nvSpPr>
          <p:cNvPr id="78" name="矩形 77"/>
          <p:cNvSpPr/>
          <p:nvPr/>
        </p:nvSpPr>
        <p:spPr>
          <a:xfrm>
            <a:off x="3204000" y="1563638"/>
            <a:ext cx="1260000" cy="1512168"/>
          </a:xfrm>
          <a:prstGeom prst="rect">
            <a:avLst/>
          </a:prstGeom>
          <a:noFill/>
          <a:ln>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91430" tIns="45715" rIns="91430" bIns="45715" rtlCol="0" anchor="t"/>
          <a:lstStyle/>
          <a:p>
            <a:pPr defTabSz="914288"/>
            <a:endParaRPr lang="en-US" altLang="zh-TW" sz="1000" dirty="0">
              <a:solidFill>
                <a:prstClr val="black"/>
              </a:solidFill>
              <a:latin typeface="微軟正黑體" panose="020B0604030504040204" pitchFamily="34" charset="-120"/>
              <a:ea typeface="微軟正黑體" panose="020B0604030504040204" pitchFamily="34" charset="-120"/>
            </a:endParaRPr>
          </a:p>
          <a:p>
            <a:pPr defTabSz="914288"/>
            <a:r>
              <a:rPr lang="zh-TW" altLang="en-US" sz="1000" dirty="0">
                <a:solidFill>
                  <a:prstClr val="black"/>
                </a:solidFill>
                <a:latin typeface="微軟正黑體" panose="020B0604030504040204" pitchFamily="34" charset="-120"/>
                <a:ea typeface="微軟正黑體" panose="020B0604030504040204" pitchFamily="34" charset="-120"/>
              </a:rPr>
              <a:t>根據上述價值矩陣及雲端親和力盤點綜合分析的結果決定</a:t>
            </a:r>
            <a:r>
              <a:rPr lang="en-US" altLang="zh-TW" sz="1000" dirty="0">
                <a:solidFill>
                  <a:prstClr val="black"/>
                </a:solidFill>
                <a:latin typeface="微軟正黑體" panose="020B0604030504040204" pitchFamily="34" charset="-120"/>
                <a:ea typeface="微軟正黑體" panose="020B0604030504040204" pitchFamily="34" charset="-120"/>
              </a:rPr>
              <a:t>AP</a:t>
            </a:r>
            <a:r>
              <a:rPr lang="zh-TW" altLang="en-US" sz="1000" dirty="0">
                <a:solidFill>
                  <a:prstClr val="black"/>
                </a:solidFill>
                <a:latin typeface="微軟正黑體" panose="020B0604030504040204" pitchFamily="34" charset="-120"/>
                <a:ea typeface="微軟正黑體" panose="020B0604030504040204" pitchFamily="34" charset="-120"/>
              </a:rPr>
              <a:t>上雲的標的及搬遷計畫</a:t>
            </a:r>
          </a:p>
        </p:txBody>
      </p:sp>
      <p:sp>
        <p:nvSpPr>
          <p:cNvPr id="79" name="矩形 78"/>
          <p:cNvSpPr/>
          <p:nvPr/>
        </p:nvSpPr>
        <p:spPr>
          <a:xfrm>
            <a:off x="4644008" y="1563638"/>
            <a:ext cx="1260000" cy="1512168"/>
          </a:xfrm>
          <a:prstGeom prst="rect">
            <a:avLst/>
          </a:prstGeom>
          <a:noFill/>
          <a:ln>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91430" tIns="45715" rIns="91430" bIns="45715" rtlCol="0" anchor="t"/>
          <a:lstStyle/>
          <a:p>
            <a:pPr defTabSz="914288"/>
            <a:endParaRPr lang="en-US" altLang="zh-TW" sz="1000" dirty="0">
              <a:solidFill>
                <a:prstClr val="black"/>
              </a:solidFill>
              <a:latin typeface="微軟正黑體" panose="020B0604030504040204" pitchFamily="34" charset="-120"/>
              <a:ea typeface="微軟正黑體" panose="020B0604030504040204" pitchFamily="34" charset="-120"/>
            </a:endParaRPr>
          </a:p>
          <a:p>
            <a:pPr defTabSz="914288">
              <a:buFont typeface="+mj-lt"/>
              <a:buAutoNum type="arabicPeriod"/>
            </a:pPr>
            <a:r>
              <a:rPr lang="zh-TW" altLang="en-US" sz="1000" dirty="0">
                <a:solidFill>
                  <a:prstClr val="black"/>
                </a:solidFill>
              </a:rPr>
              <a:t>上雲轉型能力成熟度評估</a:t>
            </a:r>
            <a:endParaRPr lang="en-US" altLang="zh-TW" sz="1000" dirty="0">
              <a:solidFill>
                <a:prstClr val="black"/>
              </a:solidFill>
            </a:endParaRPr>
          </a:p>
          <a:p>
            <a:pPr defTabSz="914288">
              <a:buFont typeface="+mj-lt"/>
              <a:buAutoNum type="arabicPeriod"/>
            </a:pPr>
            <a:r>
              <a:rPr lang="en-US" altLang="zh-TW" sz="1000" dirty="0">
                <a:solidFill>
                  <a:prstClr val="black"/>
                </a:solidFill>
                <a:latin typeface="微軟正黑體" panose="020B0604030504040204" pitchFamily="34" charset="-120"/>
                <a:ea typeface="微軟正黑體" panose="020B0604030504040204" pitchFamily="34" charset="-120"/>
              </a:rPr>
              <a:t>AP</a:t>
            </a:r>
            <a:r>
              <a:rPr lang="zh-TW" altLang="en-US" sz="1000" dirty="0">
                <a:solidFill>
                  <a:prstClr val="black"/>
                </a:solidFill>
                <a:latin typeface="微軟正黑體" panose="020B0604030504040204" pitchFamily="34" charset="-120"/>
                <a:ea typeface="微軟正黑體" panose="020B0604030504040204" pitchFamily="34" charset="-120"/>
              </a:rPr>
              <a:t>雲端共用服務架構的規劃</a:t>
            </a:r>
            <a:endParaRPr lang="en-US" altLang="zh-TW" sz="1000" dirty="0">
              <a:solidFill>
                <a:prstClr val="black"/>
              </a:solidFill>
              <a:latin typeface="微軟正黑體" panose="020B0604030504040204" pitchFamily="34" charset="-120"/>
              <a:ea typeface="微軟正黑體" panose="020B0604030504040204" pitchFamily="34" charset="-120"/>
            </a:endParaRPr>
          </a:p>
          <a:p>
            <a:pPr defTabSz="914288">
              <a:buFont typeface="+mj-lt"/>
              <a:buAutoNum type="arabicPeriod"/>
            </a:pPr>
            <a:r>
              <a:rPr lang="zh-TW" altLang="en-US" sz="1000" dirty="0">
                <a:solidFill>
                  <a:prstClr val="black"/>
                </a:solidFill>
                <a:latin typeface="微軟正黑體" panose="020B0604030504040204" pitchFamily="34" charset="-120"/>
                <a:ea typeface="微軟正黑體" panose="020B0604030504040204" pitchFamily="34" charset="-120"/>
              </a:rPr>
              <a:t>擬定</a:t>
            </a:r>
            <a:r>
              <a:rPr lang="en-US" altLang="zh-TW" sz="1000" dirty="0">
                <a:solidFill>
                  <a:prstClr val="black"/>
                </a:solidFill>
                <a:latin typeface="微軟正黑體" panose="020B0604030504040204" pitchFamily="34" charset="-120"/>
                <a:ea typeface="微軟正黑體" panose="020B0604030504040204" pitchFamily="34" charset="-120"/>
              </a:rPr>
              <a:t>AP</a:t>
            </a:r>
            <a:r>
              <a:rPr lang="zh-TW" altLang="en-US" sz="1000" dirty="0">
                <a:solidFill>
                  <a:prstClr val="black"/>
                </a:solidFill>
                <a:latin typeface="微軟正黑體" panose="020B0604030504040204" pitchFamily="34" charset="-120"/>
                <a:ea typeface="微軟正黑體" panose="020B0604030504040204" pitchFamily="34" charset="-120"/>
              </a:rPr>
              <a:t>最適上雲途徑</a:t>
            </a:r>
            <a:r>
              <a:rPr lang="en-US" altLang="zh-TW" sz="1000" dirty="0">
                <a:solidFill>
                  <a:prstClr val="black"/>
                </a:solidFill>
                <a:latin typeface="微軟正黑體" panose="020B0604030504040204" pitchFamily="34" charset="-120"/>
                <a:ea typeface="微軟正黑體" panose="020B0604030504040204" pitchFamily="34" charset="-120"/>
              </a:rPr>
              <a:t>(6R)</a:t>
            </a:r>
            <a:endParaRPr lang="zh-TW" altLang="en-US" sz="1000" dirty="0">
              <a:solidFill>
                <a:prstClr val="black"/>
              </a:solidFill>
              <a:latin typeface="微軟正黑體" panose="020B0604030504040204" pitchFamily="34" charset="-120"/>
              <a:ea typeface="微軟正黑體" panose="020B0604030504040204" pitchFamily="34" charset="-120"/>
            </a:endParaRPr>
          </a:p>
        </p:txBody>
      </p:sp>
      <p:sp>
        <p:nvSpPr>
          <p:cNvPr id="80" name="矩形 79"/>
          <p:cNvSpPr/>
          <p:nvPr/>
        </p:nvSpPr>
        <p:spPr>
          <a:xfrm>
            <a:off x="6084000" y="1563638"/>
            <a:ext cx="1260000" cy="1512168"/>
          </a:xfrm>
          <a:prstGeom prst="rect">
            <a:avLst/>
          </a:prstGeom>
          <a:noFill/>
          <a:ln>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91430" tIns="45715" rIns="91430" bIns="45715" rtlCol="0" anchor="t"/>
          <a:lstStyle/>
          <a:p>
            <a:pPr defTabSz="914288"/>
            <a:endParaRPr lang="en-US" altLang="zh-TW" sz="1000" dirty="0">
              <a:solidFill>
                <a:prstClr val="black"/>
              </a:solidFill>
            </a:endParaRPr>
          </a:p>
          <a:p>
            <a:pPr defTabSz="914288"/>
            <a:r>
              <a:rPr lang="zh-TW" altLang="en-US" sz="1000" dirty="0">
                <a:solidFill>
                  <a:prstClr val="black"/>
                </a:solidFill>
              </a:rPr>
              <a:t>根據上雲成熟度評估及雲端共用服務架構規劃不足之項目強化其支援度以滿足後續上雲搬遷計劃的推動</a:t>
            </a:r>
            <a:endParaRPr lang="zh-TW" altLang="en-US" sz="1000" b="1" dirty="0">
              <a:solidFill>
                <a:prstClr val="black"/>
              </a:solidFill>
              <a:latin typeface="微軟正黑體" panose="020B0604030504040204" pitchFamily="34" charset="-120"/>
              <a:ea typeface="微軟正黑體" panose="020B0604030504040204" pitchFamily="34" charset="-120"/>
            </a:endParaRPr>
          </a:p>
        </p:txBody>
      </p:sp>
      <p:sp>
        <p:nvSpPr>
          <p:cNvPr id="81" name="矩形 80"/>
          <p:cNvSpPr/>
          <p:nvPr/>
        </p:nvSpPr>
        <p:spPr>
          <a:xfrm>
            <a:off x="7524328" y="1563638"/>
            <a:ext cx="1260000" cy="1512168"/>
          </a:xfrm>
          <a:prstGeom prst="rect">
            <a:avLst/>
          </a:prstGeom>
          <a:noFill/>
          <a:ln>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91430" tIns="45715" rIns="91430" bIns="45715" rtlCol="0" anchor="t"/>
          <a:lstStyle/>
          <a:p>
            <a:pPr defTabSz="914288"/>
            <a:endParaRPr lang="en-US" altLang="zh-TW" sz="1000" dirty="0">
              <a:solidFill>
                <a:prstClr val="black"/>
              </a:solidFill>
            </a:endParaRPr>
          </a:p>
          <a:p>
            <a:pPr defTabSz="914288"/>
            <a:r>
              <a:rPr lang="zh-TW" altLang="en-US" sz="1000" dirty="0">
                <a:solidFill>
                  <a:prstClr val="black"/>
                </a:solidFill>
              </a:rPr>
              <a:t>透過專案管理的手法監控整個搬遷的過程</a:t>
            </a:r>
            <a:r>
              <a:rPr lang="en-US" altLang="zh-TW" sz="1000" dirty="0">
                <a:solidFill>
                  <a:prstClr val="black"/>
                </a:solidFill>
              </a:rPr>
              <a:t>,</a:t>
            </a:r>
            <a:r>
              <a:rPr lang="zh-TW" altLang="en-US" sz="1000" dirty="0">
                <a:solidFill>
                  <a:prstClr val="black"/>
                </a:solidFill>
              </a:rPr>
              <a:t>讓整個專案能如質</a:t>
            </a:r>
            <a:r>
              <a:rPr lang="en-US" altLang="zh-TW" sz="1000" dirty="0">
                <a:solidFill>
                  <a:prstClr val="black"/>
                </a:solidFill>
              </a:rPr>
              <a:t>,</a:t>
            </a:r>
            <a:r>
              <a:rPr lang="zh-TW" altLang="en-US" sz="1000" dirty="0">
                <a:solidFill>
                  <a:prstClr val="black"/>
                </a:solidFill>
              </a:rPr>
              <a:t>如期</a:t>
            </a:r>
            <a:r>
              <a:rPr lang="en-US" altLang="zh-TW" sz="1000" dirty="0">
                <a:solidFill>
                  <a:prstClr val="black"/>
                </a:solidFill>
              </a:rPr>
              <a:t>,</a:t>
            </a:r>
            <a:r>
              <a:rPr lang="zh-TW" altLang="en-US" sz="1000" dirty="0">
                <a:solidFill>
                  <a:prstClr val="black"/>
                </a:solidFill>
              </a:rPr>
              <a:t>如本完成目標</a:t>
            </a:r>
            <a:endParaRPr lang="zh-TW" altLang="en-US" sz="1000" b="1" dirty="0">
              <a:solidFill>
                <a:prstClr val="white"/>
              </a:solidFill>
              <a:latin typeface="微軟正黑體" panose="020B0604030504040204" pitchFamily="34" charset="-120"/>
              <a:ea typeface="微軟正黑體" panose="020B0604030504040204" pitchFamily="34" charset="-120"/>
            </a:endParaRPr>
          </a:p>
        </p:txBody>
      </p:sp>
      <p:pic>
        <p:nvPicPr>
          <p:cNvPr id="82" name="Picture 2"/>
          <p:cNvPicPr>
            <a:picLocks noChangeAspect="1" noChangeArrowheads="1"/>
          </p:cNvPicPr>
          <p:nvPr/>
        </p:nvPicPr>
        <p:blipFill>
          <a:blip r:embed="rId5" cstate="print"/>
          <a:srcRect l="74714" t="76499" r="15878" b="14642"/>
          <a:stretch>
            <a:fillRect/>
          </a:stretch>
        </p:blipFill>
        <p:spPr bwMode="auto">
          <a:xfrm>
            <a:off x="7524330" y="3456000"/>
            <a:ext cx="1224136" cy="648072"/>
          </a:xfrm>
          <a:prstGeom prst="rect">
            <a:avLst/>
          </a:prstGeom>
          <a:noFill/>
          <a:ln w="9525">
            <a:noFill/>
            <a:miter lim="800000"/>
            <a:headEnd/>
            <a:tailEnd/>
          </a:ln>
        </p:spPr>
      </p:pic>
      <p:pic>
        <p:nvPicPr>
          <p:cNvPr id="83" name="Picture 2"/>
          <p:cNvPicPr>
            <a:picLocks noChangeAspect="1" noChangeArrowheads="1"/>
          </p:cNvPicPr>
          <p:nvPr/>
        </p:nvPicPr>
        <p:blipFill>
          <a:blip r:embed="rId5" cstate="print"/>
          <a:srcRect l="61920" t="76499" r="28672" b="14642"/>
          <a:stretch>
            <a:fillRect/>
          </a:stretch>
        </p:blipFill>
        <p:spPr bwMode="auto">
          <a:xfrm>
            <a:off x="6084168" y="3456000"/>
            <a:ext cx="1224136" cy="648072"/>
          </a:xfrm>
          <a:prstGeom prst="rect">
            <a:avLst/>
          </a:prstGeom>
          <a:noFill/>
          <a:ln w="9525">
            <a:noFill/>
            <a:miter lim="800000"/>
            <a:headEnd/>
            <a:tailEnd/>
          </a:ln>
        </p:spPr>
      </p:pic>
      <p:pic>
        <p:nvPicPr>
          <p:cNvPr id="84" name="Picture 2"/>
          <p:cNvPicPr>
            <a:picLocks noChangeAspect="1" noChangeArrowheads="1"/>
          </p:cNvPicPr>
          <p:nvPr/>
        </p:nvPicPr>
        <p:blipFill>
          <a:blip r:embed="rId5" cstate="print"/>
          <a:srcRect l="49127" t="76499" r="41464" b="14642"/>
          <a:stretch>
            <a:fillRect/>
          </a:stretch>
        </p:blipFill>
        <p:spPr bwMode="auto">
          <a:xfrm>
            <a:off x="4644009" y="3456000"/>
            <a:ext cx="1224136" cy="648072"/>
          </a:xfrm>
          <a:prstGeom prst="rect">
            <a:avLst/>
          </a:prstGeom>
          <a:noFill/>
          <a:ln w="9525">
            <a:noFill/>
            <a:miter lim="800000"/>
            <a:headEnd/>
            <a:tailEnd/>
          </a:ln>
        </p:spPr>
      </p:pic>
      <p:sp>
        <p:nvSpPr>
          <p:cNvPr id="2" name="圓角矩形 1"/>
          <p:cNvSpPr/>
          <p:nvPr/>
        </p:nvSpPr>
        <p:spPr>
          <a:xfrm>
            <a:off x="107504" y="164128"/>
            <a:ext cx="3096504" cy="4351838"/>
          </a:xfrm>
          <a:prstGeom prst="roundRect">
            <a:avLst/>
          </a:prstGeom>
          <a:noFill/>
          <a:ln>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91430" tIns="45715" rIns="91430" bIns="45715" rtlCol="0" anchor="ctr"/>
          <a:lstStyle/>
          <a:p>
            <a:pPr algn="ctr"/>
            <a:endParaRPr lang="zh-TW" altLang="en-US" sz="800" b="1" dirty="0">
              <a:solidFill>
                <a:schemeClr val="bg1"/>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67833678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06" name="Picture 6"/>
          <p:cNvPicPr>
            <a:picLocks noChangeAspect="1" noChangeArrowheads="1"/>
          </p:cNvPicPr>
          <p:nvPr/>
        </p:nvPicPr>
        <p:blipFill rotWithShape="1">
          <a:blip r:embed="rId2">
            <a:extLst>
              <a:ext uri="{28A0092B-C50C-407E-A947-70E740481C1C}">
                <a14:useLocalDpi xmlns:a14="http://schemas.microsoft.com/office/drawing/2010/main" val="0"/>
              </a:ext>
            </a:extLst>
          </a:blip>
          <a:srcRect b="7902"/>
          <a:stretch/>
        </p:blipFill>
        <p:spPr bwMode="auto">
          <a:xfrm>
            <a:off x="183354" y="699542"/>
            <a:ext cx="7272809" cy="18563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07" name="Picture 7"/>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7175"/>
          <a:stretch/>
        </p:blipFill>
        <p:spPr bwMode="auto">
          <a:xfrm>
            <a:off x="179511" y="3141694"/>
            <a:ext cx="8468746" cy="1518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文字方塊 3"/>
          <p:cNvSpPr txBox="1"/>
          <p:nvPr/>
        </p:nvSpPr>
        <p:spPr>
          <a:xfrm>
            <a:off x="167699" y="2555858"/>
            <a:ext cx="2484976" cy="369332"/>
          </a:xfrm>
          <a:prstGeom prst="rect">
            <a:avLst/>
          </a:prstGeom>
          <a:noFill/>
        </p:spPr>
        <p:txBody>
          <a:bodyPr wrap="none" lIns="91430" tIns="45715" rIns="91430" bIns="45715" rtlCol="0">
            <a:spAutoFit/>
          </a:bodyPr>
          <a:lstStyle/>
          <a:p>
            <a:r>
              <a:rPr lang="zh-TW" altLang="en-US" dirty="0" smtClean="0">
                <a:latin typeface="微軟正黑體" pitchFamily="34" charset="-120"/>
                <a:ea typeface="微軟正黑體" pitchFamily="34" charset="-120"/>
              </a:rPr>
              <a:t>價值矩陣 </a:t>
            </a:r>
            <a:r>
              <a:rPr lang="en-US" altLang="zh-TW" dirty="0" smtClean="0">
                <a:latin typeface="微軟正黑體" pitchFamily="34" charset="-120"/>
                <a:ea typeface="微軟正黑體" pitchFamily="34" charset="-120"/>
              </a:rPr>
              <a:t>= 44.4</a:t>
            </a:r>
            <a:r>
              <a:rPr lang="zh-TW" altLang="en-US" dirty="0" smtClean="0">
                <a:latin typeface="微軟正黑體" pitchFamily="34" charset="-120"/>
                <a:ea typeface="微軟正黑體" pitchFamily="34" charset="-120"/>
              </a:rPr>
              <a:t>分 </a:t>
            </a:r>
            <a:r>
              <a:rPr lang="en-US" altLang="zh-TW" dirty="0" smtClean="0">
                <a:latin typeface="微軟正黑體" pitchFamily="34" charset="-120"/>
                <a:ea typeface="微軟正黑體" pitchFamily="34" charset="-120"/>
              </a:rPr>
              <a:t>(%)</a:t>
            </a:r>
            <a:endParaRPr lang="zh-TW" altLang="en-US" dirty="0">
              <a:latin typeface="微軟正黑體" pitchFamily="34" charset="-120"/>
              <a:ea typeface="微軟正黑體" pitchFamily="34" charset="-120"/>
            </a:endParaRPr>
          </a:p>
        </p:txBody>
      </p:sp>
      <p:sp>
        <p:nvSpPr>
          <p:cNvPr id="11" name="文字方塊 10"/>
          <p:cNvSpPr txBox="1"/>
          <p:nvPr/>
        </p:nvSpPr>
        <p:spPr>
          <a:xfrm>
            <a:off x="183354" y="4659982"/>
            <a:ext cx="5323889" cy="369330"/>
          </a:xfrm>
          <a:prstGeom prst="rect">
            <a:avLst/>
          </a:prstGeom>
          <a:noFill/>
        </p:spPr>
        <p:txBody>
          <a:bodyPr wrap="none" lIns="91430" tIns="45715" rIns="91430" bIns="45715" rtlCol="0">
            <a:spAutoFit/>
          </a:bodyPr>
          <a:lstStyle/>
          <a:p>
            <a:r>
              <a:rPr lang="zh-TW" altLang="en-US" dirty="0" smtClean="0">
                <a:latin typeface="微軟正黑體" pitchFamily="34" charset="-120"/>
                <a:ea typeface="微軟正黑體" pitchFamily="34" charset="-120"/>
              </a:rPr>
              <a:t>雲端親和力 </a:t>
            </a:r>
            <a:r>
              <a:rPr lang="en-US" altLang="zh-TW" dirty="0" smtClean="0">
                <a:latin typeface="微軟正黑體" pitchFamily="34" charset="-120"/>
                <a:ea typeface="微軟正黑體" pitchFamily="34" charset="-120"/>
              </a:rPr>
              <a:t>=</a:t>
            </a:r>
            <a:r>
              <a:rPr lang="zh-TW" altLang="en-US" dirty="0" smtClean="0">
                <a:latin typeface="微軟正黑體" pitchFamily="34" charset="-120"/>
                <a:ea typeface="微軟正黑體" pitchFamily="34" charset="-120"/>
              </a:rPr>
              <a:t> </a:t>
            </a:r>
            <a:r>
              <a:rPr lang="en-US" altLang="zh-TW" dirty="0" smtClean="0">
                <a:latin typeface="微軟正黑體" pitchFamily="34" charset="-120"/>
                <a:ea typeface="微軟正黑體" pitchFamily="34" charset="-120"/>
              </a:rPr>
              <a:t>28.7</a:t>
            </a:r>
            <a:r>
              <a:rPr lang="zh-TW" altLang="en-US" dirty="0" smtClean="0">
                <a:latin typeface="微軟正黑體" pitchFamily="34" charset="-120"/>
                <a:ea typeface="微軟正黑體" pitchFamily="34" charset="-120"/>
              </a:rPr>
              <a:t>分 </a:t>
            </a:r>
            <a:r>
              <a:rPr lang="en-US" altLang="zh-TW" dirty="0" smtClean="0">
                <a:latin typeface="微軟正黑體" pitchFamily="34" charset="-120"/>
                <a:ea typeface="微軟正黑體" pitchFamily="34" charset="-120"/>
              </a:rPr>
              <a:t>(%) </a:t>
            </a:r>
            <a:r>
              <a:rPr lang="en-US" altLang="zh-TW" i="1" dirty="0" smtClean="0">
                <a:latin typeface="微軟正黑體" pitchFamily="34" charset="-120"/>
                <a:ea typeface="微軟正黑體" pitchFamily="34" charset="-120"/>
                <a:sym typeface="Wingdings" pitchFamily="2" charset="2"/>
              </a:rPr>
              <a:t> </a:t>
            </a:r>
            <a:r>
              <a:rPr lang="zh-TW" altLang="en-US" i="1" dirty="0">
                <a:latin typeface="微軟正黑體" pitchFamily="34" charset="-120"/>
                <a:ea typeface="微軟正黑體" pitchFamily="34" charset="-120"/>
                <a:sym typeface="Wingdings" pitchFamily="2" charset="2"/>
              </a:rPr>
              <a:t>上雲</a:t>
            </a:r>
            <a:r>
              <a:rPr lang="zh-TW" altLang="en-US" i="1" dirty="0" smtClean="0">
                <a:latin typeface="微軟正黑體" pitchFamily="34" charset="-120"/>
                <a:ea typeface="微軟正黑體" pitchFamily="34" charset="-120"/>
                <a:sym typeface="Wingdings" pitchFamily="2" charset="2"/>
              </a:rPr>
              <a:t>後可得</a:t>
            </a:r>
            <a:r>
              <a:rPr lang="en-US" altLang="zh-TW" i="1" dirty="0" smtClean="0">
                <a:latin typeface="微軟正黑體" pitchFamily="34" charset="-120"/>
                <a:ea typeface="微軟正黑體" pitchFamily="34" charset="-120"/>
                <a:sym typeface="Wingdings" pitchFamily="2" charset="2"/>
              </a:rPr>
              <a:t>89.3</a:t>
            </a:r>
            <a:r>
              <a:rPr lang="zh-TW" altLang="en-US" i="1" dirty="0" smtClean="0">
                <a:latin typeface="微軟正黑體" pitchFamily="34" charset="-120"/>
                <a:ea typeface="微軟正黑體" pitchFamily="34" charset="-120"/>
                <a:sym typeface="Wingdings" pitchFamily="2" charset="2"/>
              </a:rPr>
              <a:t>分 </a:t>
            </a:r>
            <a:r>
              <a:rPr lang="en-US" altLang="zh-TW" i="1" dirty="0" smtClean="0">
                <a:latin typeface="微軟正黑體" pitchFamily="34" charset="-120"/>
                <a:ea typeface="微軟正黑體" pitchFamily="34" charset="-120"/>
                <a:sym typeface="Wingdings" pitchFamily="2" charset="2"/>
              </a:rPr>
              <a:t>(%)</a:t>
            </a:r>
            <a:endParaRPr lang="zh-TW" altLang="en-US" i="1" dirty="0">
              <a:latin typeface="微軟正黑體" pitchFamily="34" charset="-120"/>
              <a:ea typeface="微軟正黑體" pitchFamily="34" charset="-120"/>
            </a:endParaRPr>
          </a:p>
        </p:txBody>
      </p:sp>
      <p:sp>
        <p:nvSpPr>
          <p:cNvPr id="5" name="文字方塊 4"/>
          <p:cNvSpPr txBox="1"/>
          <p:nvPr/>
        </p:nvSpPr>
        <p:spPr>
          <a:xfrm>
            <a:off x="2407822" y="53216"/>
            <a:ext cx="4012124" cy="646331"/>
          </a:xfrm>
          <a:prstGeom prst="rect">
            <a:avLst/>
          </a:prstGeom>
          <a:noFill/>
        </p:spPr>
        <p:txBody>
          <a:bodyPr wrap="none" lIns="91430" tIns="45715" rIns="91430" bIns="45715" rtlCol="0">
            <a:spAutoFit/>
          </a:bodyPr>
          <a:lstStyle/>
          <a:p>
            <a:pPr algn="ctr"/>
            <a:r>
              <a:rPr lang="en-US" altLang="zh-TW" b="1" dirty="0">
                <a:latin typeface="微軟正黑體" pitchFamily="34" charset="-120"/>
                <a:ea typeface="微軟正黑體" pitchFamily="34" charset="-120"/>
              </a:rPr>
              <a:t>PHM</a:t>
            </a:r>
            <a:r>
              <a:rPr lang="zh-TW" altLang="en-US" b="1" dirty="0">
                <a:latin typeface="微軟正黑體" pitchFamily="34" charset="-120"/>
                <a:ea typeface="微軟正黑體" pitchFamily="34" charset="-120"/>
              </a:rPr>
              <a:t> </a:t>
            </a:r>
            <a:r>
              <a:rPr lang="en-US" altLang="zh-TW" b="1" dirty="0">
                <a:latin typeface="微軟正黑體" pitchFamily="34" charset="-120"/>
                <a:ea typeface="微軟正黑體" pitchFamily="34" charset="-120"/>
              </a:rPr>
              <a:t>T-Square/SPE Monitor </a:t>
            </a:r>
            <a:r>
              <a:rPr lang="en-US" altLang="zh-TW" b="1" dirty="0" smtClean="0">
                <a:latin typeface="微軟正黑體" pitchFamily="34" charset="-120"/>
                <a:ea typeface="微軟正黑體" pitchFamily="34" charset="-120"/>
              </a:rPr>
              <a:t>Board</a:t>
            </a:r>
          </a:p>
          <a:p>
            <a:pPr algn="ctr"/>
            <a:r>
              <a:rPr lang="zh-TW" altLang="en-US" b="1" dirty="0" smtClean="0">
                <a:latin typeface="微軟正黑體" pitchFamily="34" charset="-120"/>
                <a:ea typeface="微軟正黑體" pitchFamily="34" charset="-120"/>
              </a:rPr>
              <a:t>上雲價值矩陣</a:t>
            </a:r>
            <a:r>
              <a:rPr lang="en-US" altLang="zh-TW" b="1" dirty="0" smtClean="0">
                <a:latin typeface="微軟正黑體" pitchFamily="34" charset="-120"/>
                <a:ea typeface="微軟正黑體" pitchFamily="34" charset="-120"/>
              </a:rPr>
              <a:t>&amp;</a:t>
            </a:r>
            <a:r>
              <a:rPr lang="zh-TW" altLang="en-US" b="1" dirty="0" smtClean="0">
                <a:latin typeface="微軟正黑體" pitchFamily="34" charset="-120"/>
                <a:ea typeface="微軟正黑體" pitchFamily="34" charset="-120"/>
              </a:rPr>
              <a:t>雲端親和力分析</a:t>
            </a:r>
            <a:endParaRPr lang="zh-TW" altLang="en-US" b="1" dirty="0">
              <a:latin typeface="微軟正黑體" pitchFamily="34" charset="-120"/>
              <a:ea typeface="微軟正黑體" pitchFamily="34" charset="-120"/>
            </a:endParaRPr>
          </a:p>
        </p:txBody>
      </p:sp>
    </p:spTree>
    <p:extLst>
      <p:ext uri="{BB962C8B-B14F-4D97-AF65-F5344CB8AC3E}">
        <p14:creationId xmlns:p14="http://schemas.microsoft.com/office/powerpoint/2010/main" val="334345451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1187638" y="1563638"/>
            <a:ext cx="6250688" cy="2677497"/>
          </a:xfrm>
          <a:prstGeom prst="rect">
            <a:avLst/>
          </a:prstGeom>
          <a:noFill/>
        </p:spPr>
        <p:txBody>
          <a:bodyPr wrap="none" lIns="91272" tIns="45636" rIns="91272" bIns="45636" rtlCol="0">
            <a:spAutoFit/>
          </a:bodyPr>
          <a:lstStyle/>
          <a:p>
            <a:pPr marL="457142" indent="-457142">
              <a:buFont typeface="+mj-lt"/>
              <a:buAutoNum type="arabicPeriod"/>
            </a:pPr>
            <a:r>
              <a:rPr lang="en-US" altLang="zh-TW" sz="2400" dirty="0">
                <a:latin typeface="微軟正黑體" pitchFamily="34" charset="-120"/>
                <a:ea typeface="微軟正黑體" pitchFamily="34" charset="-120"/>
              </a:rPr>
              <a:t>FS</a:t>
            </a:r>
            <a:r>
              <a:rPr lang="zh-TW" altLang="en-US" sz="2400" dirty="0">
                <a:latin typeface="微軟正黑體" pitchFamily="34" charset="-120"/>
                <a:ea typeface="微軟正黑體" pitchFamily="34" charset="-120"/>
              </a:rPr>
              <a:t> </a:t>
            </a:r>
            <a:r>
              <a:rPr lang="en-US" altLang="zh-TW" sz="2400" dirty="0">
                <a:latin typeface="微軟正黑體" pitchFamily="34" charset="-120"/>
                <a:ea typeface="微軟正黑體" pitchFamily="34" charset="-120"/>
              </a:rPr>
              <a:t>PHM</a:t>
            </a:r>
            <a:r>
              <a:rPr lang="zh-TW" altLang="en-US" sz="2400" dirty="0">
                <a:latin typeface="微軟正黑體" pitchFamily="34" charset="-120"/>
                <a:ea typeface="微軟正黑體" pitchFamily="34" charset="-120"/>
              </a:rPr>
              <a:t>推動結構與專案彙整</a:t>
            </a:r>
            <a:endParaRPr lang="en-US" altLang="zh-TW" sz="2400" dirty="0">
              <a:latin typeface="微軟正黑體" pitchFamily="34" charset="-120"/>
              <a:ea typeface="微軟正黑體" pitchFamily="34" charset="-120"/>
            </a:endParaRPr>
          </a:p>
          <a:p>
            <a:pPr marL="457142" indent="-457142">
              <a:buFont typeface="+mj-lt"/>
              <a:buAutoNum type="arabicPeriod"/>
            </a:pPr>
            <a:r>
              <a:rPr lang="en-US" altLang="zh-TW" sz="2400" dirty="0">
                <a:latin typeface="微軟正黑體" pitchFamily="34" charset="-120"/>
                <a:ea typeface="微軟正黑體" pitchFamily="34" charset="-120"/>
              </a:rPr>
              <a:t>PHM</a:t>
            </a:r>
            <a:r>
              <a:rPr lang="zh-TW" altLang="en-US" sz="2400" dirty="0">
                <a:latin typeface="微軟正黑體" pitchFamily="34" charset="-120"/>
                <a:ea typeface="微軟正黑體" pitchFamily="34" charset="-120"/>
              </a:rPr>
              <a:t>建置藍圖－功能流程圖</a:t>
            </a:r>
            <a:endParaRPr lang="en-US" altLang="zh-TW" sz="2400" dirty="0">
              <a:latin typeface="微軟正黑體" pitchFamily="34" charset="-120"/>
              <a:ea typeface="微軟正黑體" pitchFamily="34" charset="-120"/>
            </a:endParaRPr>
          </a:p>
          <a:p>
            <a:pPr marL="457142" indent="-457142">
              <a:buFont typeface="+mj-lt"/>
              <a:buAutoNum type="arabicPeriod"/>
            </a:pPr>
            <a:r>
              <a:rPr lang="en-US" altLang="zh-TW" sz="2400" dirty="0">
                <a:latin typeface="微軟正黑體" pitchFamily="34" charset="-120"/>
                <a:ea typeface="微軟正黑體" pitchFamily="34" charset="-120"/>
              </a:rPr>
              <a:t>IT</a:t>
            </a:r>
            <a:r>
              <a:rPr lang="zh-TW" altLang="en-US" sz="2400" dirty="0">
                <a:latin typeface="微軟正黑體" pitchFamily="34" charset="-120"/>
                <a:ea typeface="微軟正黑體" pitchFamily="34" charset="-120"/>
              </a:rPr>
              <a:t>神經網路－資訊架構圖</a:t>
            </a:r>
            <a:endParaRPr lang="en-US" altLang="zh-TW" sz="2400" dirty="0">
              <a:latin typeface="微軟正黑體" pitchFamily="34" charset="-120"/>
              <a:ea typeface="微軟正黑體" pitchFamily="34" charset="-120"/>
            </a:endParaRPr>
          </a:p>
          <a:p>
            <a:pPr marL="457142" indent="-457142">
              <a:buFont typeface="+mj-lt"/>
              <a:buAutoNum type="arabicPeriod"/>
            </a:pPr>
            <a:r>
              <a:rPr lang="en-US" altLang="zh-TW" sz="2400" dirty="0">
                <a:latin typeface="微軟正黑體" pitchFamily="34" charset="-120"/>
                <a:ea typeface="微軟正黑體" pitchFamily="34" charset="-120"/>
              </a:rPr>
              <a:t>Edge</a:t>
            </a:r>
            <a:r>
              <a:rPr lang="zh-TW" altLang="en-US" sz="2400" dirty="0">
                <a:latin typeface="微軟正黑體" pitchFamily="34" charset="-120"/>
                <a:ea typeface="微軟正黑體" pitchFamily="34" charset="-120"/>
              </a:rPr>
              <a:t>、</a:t>
            </a:r>
            <a:r>
              <a:rPr lang="en-US" altLang="zh-TW" sz="2400" dirty="0">
                <a:latin typeface="微軟正黑體" pitchFamily="34" charset="-120"/>
                <a:ea typeface="微軟正黑體" pitchFamily="34" charset="-120"/>
              </a:rPr>
              <a:t>IaaS</a:t>
            </a:r>
            <a:r>
              <a:rPr lang="zh-TW" altLang="en-US" sz="2400" dirty="0">
                <a:latin typeface="微軟正黑體" pitchFamily="34" charset="-120"/>
                <a:ea typeface="微軟正黑體" pitchFamily="34" charset="-120"/>
              </a:rPr>
              <a:t>－高頻數據採集標準架構</a:t>
            </a:r>
            <a:endParaRPr lang="en-US" altLang="zh-TW" sz="2400" dirty="0">
              <a:latin typeface="微軟正黑體" pitchFamily="34" charset="-120"/>
              <a:ea typeface="微軟正黑體" pitchFamily="34" charset="-120"/>
            </a:endParaRPr>
          </a:p>
          <a:p>
            <a:pPr marL="457142" indent="-457142">
              <a:buFont typeface="+mj-lt"/>
              <a:buAutoNum type="arabicPeriod"/>
            </a:pPr>
            <a:r>
              <a:rPr lang="en-US" altLang="zh-TW" sz="2400" dirty="0">
                <a:latin typeface="微軟正黑體" pitchFamily="34" charset="-120"/>
                <a:ea typeface="微軟正黑體" pitchFamily="34" charset="-120"/>
              </a:rPr>
              <a:t>PaaS</a:t>
            </a:r>
            <a:r>
              <a:rPr lang="zh-TW" altLang="en-US" sz="2400" dirty="0">
                <a:latin typeface="微軟正黑體" pitchFamily="34" charset="-120"/>
                <a:ea typeface="微軟正黑體" pitchFamily="34" charset="-120"/>
              </a:rPr>
              <a:t>、</a:t>
            </a:r>
            <a:r>
              <a:rPr lang="en-US" altLang="zh-TW" sz="2400" dirty="0">
                <a:latin typeface="微軟正黑體" pitchFamily="34" charset="-120"/>
                <a:ea typeface="微軟正黑體" pitchFamily="34" charset="-120"/>
              </a:rPr>
              <a:t>SaaS</a:t>
            </a:r>
            <a:r>
              <a:rPr lang="zh-TW" altLang="en-US" sz="2400" dirty="0">
                <a:latin typeface="微軟正黑體" pitchFamily="34" charset="-120"/>
                <a:ea typeface="微軟正黑體" pitchFamily="34" charset="-120"/>
              </a:rPr>
              <a:t>－</a:t>
            </a:r>
            <a:r>
              <a:rPr lang="en-US" altLang="zh-TW" sz="2400" dirty="0">
                <a:latin typeface="微軟正黑體" pitchFamily="34" charset="-120"/>
                <a:ea typeface="微軟正黑體" pitchFamily="34" charset="-120"/>
              </a:rPr>
              <a:t>PHM</a:t>
            </a:r>
            <a:r>
              <a:rPr lang="zh-TW" altLang="en-US" sz="2400" dirty="0">
                <a:latin typeface="微軟正黑體" pitchFamily="34" charset="-120"/>
                <a:ea typeface="微軟正黑體" pitchFamily="34" charset="-120"/>
              </a:rPr>
              <a:t>微服務化</a:t>
            </a:r>
            <a:r>
              <a:rPr lang="en-US" altLang="zh-TW" sz="2400" dirty="0">
                <a:latin typeface="微軟正黑體" pitchFamily="34" charset="-120"/>
                <a:ea typeface="微軟正黑體" pitchFamily="34" charset="-120"/>
              </a:rPr>
              <a:t>/</a:t>
            </a:r>
            <a:r>
              <a:rPr lang="zh-TW" altLang="en-US" sz="2400" dirty="0">
                <a:latin typeface="微軟正黑體" pitchFamily="34" charset="-120"/>
                <a:ea typeface="微軟正黑體" pitchFamily="34" charset="-120"/>
              </a:rPr>
              <a:t>共用服務化</a:t>
            </a:r>
            <a:endParaRPr lang="en-US" altLang="zh-TW" sz="2400" dirty="0">
              <a:latin typeface="微軟正黑體" pitchFamily="34" charset="-120"/>
              <a:ea typeface="微軟正黑體" pitchFamily="34" charset="-120"/>
            </a:endParaRPr>
          </a:p>
          <a:p>
            <a:pPr marL="457142" indent="-457142">
              <a:buFont typeface="+mj-lt"/>
              <a:buAutoNum type="arabicPeriod"/>
            </a:pPr>
            <a:r>
              <a:rPr lang="en-US" altLang="zh-TW" sz="2400" dirty="0">
                <a:solidFill>
                  <a:srgbClr val="0000FF"/>
                </a:solidFill>
                <a:latin typeface="微軟正黑體" pitchFamily="34" charset="-120"/>
                <a:ea typeface="微軟正黑體" pitchFamily="34" charset="-120"/>
              </a:rPr>
              <a:t>Milestone</a:t>
            </a:r>
          </a:p>
          <a:p>
            <a:pPr marL="457142" indent="-457142">
              <a:buFont typeface="+mj-lt"/>
              <a:buAutoNum type="arabicPeriod"/>
            </a:pPr>
            <a:r>
              <a:rPr lang="zh-TW" altLang="en-US" sz="2400" dirty="0">
                <a:latin typeface="微軟正黑體" pitchFamily="34" charset="-120"/>
                <a:ea typeface="微軟正黑體" pitchFamily="34" charset="-120"/>
              </a:rPr>
              <a:t>影像</a:t>
            </a:r>
            <a:r>
              <a:rPr lang="en-US" altLang="zh-TW" sz="2400" dirty="0">
                <a:latin typeface="微軟正黑體" pitchFamily="34" charset="-120"/>
                <a:ea typeface="微軟正黑體" pitchFamily="34" charset="-120"/>
              </a:rPr>
              <a:t>AI</a:t>
            </a:r>
            <a:r>
              <a:rPr lang="zh-TW" altLang="en-US" sz="2400" dirty="0">
                <a:latin typeface="微軟正黑體" pitchFamily="34" charset="-120"/>
                <a:ea typeface="微軟正黑體" pitchFamily="34" charset="-120"/>
              </a:rPr>
              <a:t>到數據</a:t>
            </a:r>
            <a:r>
              <a:rPr lang="en-US" altLang="zh-TW" sz="2400" dirty="0">
                <a:latin typeface="微軟正黑體" pitchFamily="34" charset="-120"/>
                <a:ea typeface="微軟正黑體" pitchFamily="34" charset="-120"/>
              </a:rPr>
              <a:t>AI</a:t>
            </a:r>
            <a:r>
              <a:rPr lang="zh-TW" altLang="en-US" sz="2400" dirty="0">
                <a:latin typeface="微軟正黑體" pitchFamily="34" charset="-120"/>
                <a:ea typeface="微軟正黑體" pitchFamily="34" charset="-120"/>
              </a:rPr>
              <a:t>：</a:t>
            </a:r>
            <a:r>
              <a:rPr lang="en-US" altLang="zh-TW" sz="2400" dirty="0">
                <a:latin typeface="微軟正黑體" pitchFamily="34" charset="-120"/>
                <a:ea typeface="微軟正黑體" pitchFamily="34" charset="-120"/>
              </a:rPr>
              <a:t>LSTM</a:t>
            </a:r>
            <a:endParaRPr lang="zh-TW" altLang="en-US" sz="2400" dirty="0">
              <a:latin typeface="微軟正黑體" pitchFamily="34" charset="-120"/>
              <a:ea typeface="微軟正黑體" pitchFamily="34" charset="-120"/>
            </a:endParaRPr>
          </a:p>
        </p:txBody>
      </p:sp>
      <p:sp>
        <p:nvSpPr>
          <p:cNvPr id="7" name="文字方塊 6"/>
          <p:cNvSpPr txBox="1"/>
          <p:nvPr/>
        </p:nvSpPr>
        <p:spPr>
          <a:xfrm>
            <a:off x="2195737" y="411512"/>
            <a:ext cx="4608512" cy="830997"/>
          </a:xfrm>
          <a:prstGeom prst="rect">
            <a:avLst/>
          </a:prstGeom>
          <a:noFill/>
        </p:spPr>
        <p:txBody>
          <a:bodyPr wrap="square" lIns="91272" tIns="45636" rIns="91272" bIns="45636" rtlCol="0">
            <a:spAutoFit/>
          </a:bodyPr>
          <a:lstStyle/>
          <a:p>
            <a:pPr algn="ctr"/>
            <a:r>
              <a:rPr lang="en-US" altLang="zh-TW" sz="4800" dirty="0"/>
              <a:t>Agenda</a:t>
            </a:r>
            <a:endParaRPr lang="zh-TW" altLang="en-US" sz="4800" dirty="0"/>
          </a:p>
        </p:txBody>
      </p:sp>
    </p:spTree>
    <p:extLst>
      <p:ext uri="{BB962C8B-B14F-4D97-AF65-F5344CB8AC3E}">
        <p14:creationId xmlns:p14="http://schemas.microsoft.com/office/powerpoint/2010/main" val="14471629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p:cNvSpPr txBox="1">
            <a:spLocks/>
          </p:cNvSpPr>
          <p:nvPr/>
        </p:nvSpPr>
        <p:spPr>
          <a:xfrm>
            <a:off x="310905" y="155124"/>
            <a:ext cx="8229600" cy="437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262" tIns="45631" rIns="91262" bIns="45631" numCol="1" anchor="ctr" anchorCtr="0" compatLnSpc="1">
            <a:prstTxWarp prst="textNoShape">
              <a:avLst/>
            </a:prstTxWarp>
          </a:bodyPr>
          <a:lstStyle>
            <a:lvl1pPr algn="ctr" defTabSz="457200" rtl="0" fontAlgn="base">
              <a:spcBef>
                <a:spcPct val="0"/>
              </a:spcBef>
              <a:spcAft>
                <a:spcPct val="0"/>
              </a:spcAft>
              <a:defRPr kumimoji="1" sz="4400" kern="1200">
                <a:solidFill>
                  <a:schemeClr val="tx1"/>
                </a:solidFill>
                <a:latin typeface="+mj-lt"/>
                <a:ea typeface="+mj-ea"/>
                <a:cs typeface="新細明體" charset="0"/>
              </a:defRPr>
            </a:lvl1pPr>
            <a:lvl2pPr algn="ctr" defTabSz="457200" rtl="0" fontAlgn="base">
              <a:spcBef>
                <a:spcPct val="0"/>
              </a:spcBef>
              <a:spcAft>
                <a:spcPct val="0"/>
              </a:spcAft>
              <a:defRPr kumimoji="1" sz="4400">
                <a:solidFill>
                  <a:schemeClr val="tx1"/>
                </a:solidFill>
                <a:latin typeface="Calibri" charset="0"/>
                <a:ea typeface="新細明體" charset="0"/>
                <a:cs typeface="新細明體" charset="0"/>
              </a:defRPr>
            </a:lvl2pPr>
            <a:lvl3pPr algn="ctr" defTabSz="457200" rtl="0" fontAlgn="base">
              <a:spcBef>
                <a:spcPct val="0"/>
              </a:spcBef>
              <a:spcAft>
                <a:spcPct val="0"/>
              </a:spcAft>
              <a:defRPr kumimoji="1" sz="4400">
                <a:solidFill>
                  <a:schemeClr val="tx1"/>
                </a:solidFill>
                <a:latin typeface="Calibri" charset="0"/>
                <a:ea typeface="新細明體" charset="0"/>
                <a:cs typeface="新細明體" charset="0"/>
              </a:defRPr>
            </a:lvl3pPr>
            <a:lvl4pPr algn="ctr" defTabSz="457200" rtl="0" fontAlgn="base">
              <a:spcBef>
                <a:spcPct val="0"/>
              </a:spcBef>
              <a:spcAft>
                <a:spcPct val="0"/>
              </a:spcAft>
              <a:defRPr kumimoji="1" sz="4400">
                <a:solidFill>
                  <a:schemeClr val="tx1"/>
                </a:solidFill>
                <a:latin typeface="Calibri" charset="0"/>
                <a:ea typeface="新細明體" charset="0"/>
                <a:cs typeface="新細明體" charset="0"/>
              </a:defRPr>
            </a:lvl4pPr>
            <a:lvl5pPr algn="ctr" defTabSz="457200" rtl="0" fontAlgn="base">
              <a:spcBef>
                <a:spcPct val="0"/>
              </a:spcBef>
              <a:spcAft>
                <a:spcPct val="0"/>
              </a:spcAft>
              <a:defRPr kumimoji="1" sz="4400">
                <a:solidFill>
                  <a:schemeClr val="tx1"/>
                </a:solidFill>
                <a:latin typeface="Calibri" charset="0"/>
                <a:ea typeface="新細明體" charset="0"/>
                <a:cs typeface="新細明體" charset="0"/>
              </a:defRPr>
            </a:lvl5pPr>
            <a:lvl6pPr marL="457200" algn="ctr" defTabSz="457200" rtl="0" fontAlgn="base">
              <a:spcBef>
                <a:spcPct val="0"/>
              </a:spcBef>
              <a:spcAft>
                <a:spcPct val="0"/>
              </a:spcAft>
              <a:defRPr kumimoji="1" sz="4400">
                <a:solidFill>
                  <a:schemeClr val="tx1"/>
                </a:solidFill>
                <a:latin typeface="Calibri" charset="0"/>
                <a:ea typeface="新細明體" charset="0"/>
                <a:cs typeface="新細明體" charset="0"/>
              </a:defRPr>
            </a:lvl6pPr>
            <a:lvl7pPr marL="914400" algn="ctr" defTabSz="457200" rtl="0" fontAlgn="base">
              <a:spcBef>
                <a:spcPct val="0"/>
              </a:spcBef>
              <a:spcAft>
                <a:spcPct val="0"/>
              </a:spcAft>
              <a:defRPr kumimoji="1" sz="4400">
                <a:solidFill>
                  <a:schemeClr val="tx1"/>
                </a:solidFill>
                <a:latin typeface="Calibri" charset="0"/>
                <a:ea typeface="新細明體" charset="0"/>
                <a:cs typeface="新細明體" charset="0"/>
              </a:defRPr>
            </a:lvl7pPr>
            <a:lvl8pPr marL="1371600" algn="ctr" defTabSz="457200" rtl="0" fontAlgn="base">
              <a:spcBef>
                <a:spcPct val="0"/>
              </a:spcBef>
              <a:spcAft>
                <a:spcPct val="0"/>
              </a:spcAft>
              <a:defRPr kumimoji="1" sz="4400">
                <a:solidFill>
                  <a:schemeClr val="tx1"/>
                </a:solidFill>
                <a:latin typeface="Calibri" charset="0"/>
                <a:ea typeface="新細明體" charset="0"/>
                <a:cs typeface="新細明體" charset="0"/>
              </a:defRPr>
            </a:lvl8pPr>
            <a:lvl9pPr marL="1828800" algn="ctr" defTabSz="457200" rtl="0" fontAlgn="base">
              <a:spcBef>
                <a:spcPct val="0"/>
              </a:spcBef>
              <a:spcAft>
                <a:spcPct val="0"/>
              </a:spcAft>
              <a:defRPr kumimoji="1" sz="4400">
                <a:solidFill>
                  <a:schemeClr val="tx1"/>
                </a:solidFill>
                <a:latin typeface="Calibri" charset="0"/>
                <a:ea typeface="新細明體" charset="0"/>
                <a:cs typeface="新細明體" charset="0"/>
              </a:defRPr>
            </a:lvl9pPr>
          </a:lstStyle>
          <a:p>
            <a:pPr marL="342299" lvl="1"/>
            <a:r>
              <a:rPr lang="en-US" altLang="zh-TW" sz="3000" dirty="0">
                <a:solidFill>
                  <a:prstClr val="black"/>
                </a:solidFill>
                <a:latin typeface="微軟正黑體" pitchFamily="34" charset="-120"/>
                <a:ea typeface="微軟正黑體" pitchFamily="34" charset="-120"/>
              </a:rPr>
              <a:t>PHM</a:t>
            </a:r>
            <a:r>
              <a:rPr lang="zh-TW" altLang="en-US" sz="3000" dirty="0">
                <a:solidFill>
                  <a:prstClr val="black"/>
                </a:solidFill>
                <a:latin typeface="微軟正黑體" pitchFamily="34" charset="-120"/>
                <a:ea typeface="微軟正黑體" pitchFamily="34" charset="-120"/>
              </a:rPr>
              <a:t>系統建置 </a:t>
            </a:r>
            <a:r>
              <a:rPr lang="en-US" altLang="zh-TW" sz="3000" dirty="0">
                <a:solidFill>
                  <a:prstClr val="black"/>
                </a:solidFill>
                <a:latin typeface="微軟正黑體" pitchFamily="34" charset="-120"/>
                <a:ea typeface="微軟正黑體" pitchFamily="34" charset="-120"/>
              </a:rPr>
              <a:t>Milestone</a:t>
            </a:r>
            <a:endParaRPr lang="zh-TW" altLang="en-US" sz="3000" dirty="0">
              <a:solidFill>
                <a:srgbClr val="FF0000"/>
              </a:solidFill>
              <a:latin typeface="微軟正黑體" pitchFamily="34" charset="-120"/>
              <a:ea typeface="微軟正黑體" pitchFamily="34" charset="-120"/>
            </a:endParaRPr>
          </a:p>
        </p:txBody>
      </p:sp>
      <p:sp>
        <p:nvSpPr>
          <p:cNvPr id="46" name="文字方塊 45"/>
          <p:cNvSpPr txBox="1"/>
          <p:nvPr/>
        </p:nvSpPr>
        <p:spPr>
          <a:xfrm>
            <a:off x="62241" y="648989"/>
            <a:ext cx="2230409" cy="242371"/>
          </a:xfrm>
          <a:prstGeom prst="rect">
            <a:avLst/>
          </a:prstGeom>
          <a:noFill/>
        </p:spPr>
        <p:txBody>
          <a:bodyPr wrap="none" lIns="68493" tIns="34289" rIns="68493" bIns="34289" rtlCol="0">
            <a:spAutoFit/>
          </a:bodyPr>
          <a:lstStyle/>
          <a:p>
            <a:pPr defTabSz="342380" fontAlgn="base">
              <a:spcBef>
                <a:spcPct val="0"/>
              </a:spcBef>
              <a:spcAft>
                <a:spcPct val="0"/>
              </a:spcAft>
            </a:pPr>
            <a:r>
              <a:rPr kumimoji="1" lang="en-US" altLang="zh-TW" sz="1100" b="1" dirty="0">
                <a:solidFill>
                  <a:srgbClr val="0000CC"/>
                </a:solidFill>
                <a:latin typeface="標楷體" pitchFamily="65" charset="-120"/>
                <a:ea typeface="標楷體" pitchFamily="65" charset="-120"/>
              </a:rPr>
              <a:t>《Bonding OLB Index</a:t>
            </a:r>
            <a:r>
              <a:rPr kumimoji="1" lang="zh-TW" altLang="en-US" sz="1100" b="1" dirty="0">
                <a:solidFill>
                  <a:srgbClr val="0000CC"/>
                </a:solidFill>
                <a:latin typeface="標楷體" pitchFamily="65" charset="-120"/>
                <a:ea typeface="標楷體" pitchFamily="65" charset="-120"/>
              </a:rPr>
              <a:t>壽命預測</a:t>
            </a:r>
            <a:r>
              <a:rPr kumimoji="1" lang="en-US" altLang="zh-TW" sz="1100" b="1" dirty="0">
                <a:solidFill>
                  <a:srgbClr val="0000CC"/>
                </a:solidFill>
                <a:latin typeface="標楷體" pitchFamily="65" charset="-120"/>
                <a:ea typeface="標楷體" pitchFamily="65" charset="-120"/>
              </a:rPr>
              <a:t>》</a:t>
            </a:r>
            <a:endParaRPr kumimoji="1" lang="zh-TW" altLang="en-US" sz="1100" b="1" dirty="0">
              <a:solidFill>
                <a:srgbClr val="0000CC"/>
              </a:solidFill>
              <a:latin typeface="標楷體" pitchFamily="65" charset="-120"/>
              <a:ea typeface="標楷體" pitchFamily="65" charset="-120"/>
            </a:endParaRPr>
          </a:p>
        </p:txBody>
      </p:sp>
      <p:sp>
        <p:nvSpPr>
          <p:cNvPr id="47" name="文字方塊 46"/>
          <p:cNvSpPr txBox="1"/>
          <p:nvPr/>
        </p:nvSpPr>
        <p:spPr>
          <a:xfrm>
            <a:off x="2245375" y="648989"/>
            <a:ext cx="2158274" cy="242371"/>
          </a:xfrm>
          <a:prstGeom prst="rect">
            <a:avLst/>
          </a:prstGeom>
          <a:noFill/>
        </p:spPr>
        <p:txBody>
          <a:bodyPr wrap="none" lIns="68493" tIns="34289" rIns="68493" bIns="34289" rtlCol="0">
            <a:spAutoFit/>
          </a:bodyPr>
          <a:lstStyle/>
          <a:p>
            <a:pPr defTabSz="342380" fontAlgn="base">
              <a:spcBef>
                <a:spcPct val="0"/>
              </a:spcBef>
              <a:spcAft>
                <a:spcPct val="0"/>
              </a:spcAft>
            </a:pPr>
            <a:r>
              <a:rPr kumimoji="1" lang="en-US" altLang="zh-TW" sz="1100" b="1" dirty="0">
                <a:solidFill>
                  <a:srgbClr val="0000CC"/>
                </a:solidFill>
                <a:latin typeface="標楷體" pitchFamily="65" charset="-120"/>
                <a:ea typeface="標楷體" pitchFamily="65" charset="-120"/>
              </a:rPr>
              <a:t>《</a:t>
            </a:r>
            <a:r>
              <a:rPr kumimoji="1" lang="zh-TW" altLang="en-US" sz="1100" b="1" dirty="0">
                <a:solidFill>
                  <a:srgbClr val="0000CC"/>
                </a:solidFill>
                <a:latin typeface="標楷體" pitchFamily="65" charset="-120"/>
                <a:ea typeface="標楷體" pitchFamily="65" charset="-120"/>
              </a:rPr>
              <a:t>切割刀輪氣缸壽命健康管理</a:t>
            </a:r>
            <a:r>
              <a:rPr kumimoji="1" lang="en-US" altLang="zh-TW" sz="1100" b="1" dirty="0">
                <a:solidFill>
                  <a:srgbClr val="0000CC"/>
                </a:solidFill>
                <a:latin typeface="標楷體" pitchFamily="65" charset="-120"/>
                <a:ea typeface="標楷體" pitchFamily="65" charset="-120"/>
              </a:rPr>
              <a:t>》</a:t>
            </a:r>
            <a:endParaRPr kumimoji="1" lang="zh-TW" altLang="en-US" sz="1100" b="1" dirty="0">
              <a:solidFill>
                <a:srgbClr val="0000CC"/>
              </a:solidFill>
              <a:latin typeface="標楷體" pitchFamily="65" charset="-120"/>
              <a:ea typeface="標楷體" pitchFamily="65" charset="-120"/>
            </a:endParaRPr>
          </a:p>
        </p:txBody>
      </p:sp>
      <p:sp>
        <p:nvSpPr>
          <p:cNvPr id="48" name="文字方塊 47"/>
          <p:cNvSpPr txBox="1"/>
          <p:nvPr/>
        </p:nvSpPr>
        <p:spPr>
          <a:xfrm>
            <a:off x="7155658" y="648989"/>
            <a:ext cx="2086139" cy="242371"/>
          </a:xfrm>
          <a:prstGeom prst="rect">
            <a:avLst/>
          </a:prstGeom>
          <a:noFill/>
        </p:spPr>
        <p:txBody>
          <a:bodyPr wrap="none" lIns="68493" tIns="34289" rIns="68493" bIns="34289" rtlCol="0">
            <a:spAutoFit/>
          </a:bodyPr>
          <a:lstStyle/>
          <a:p>
            <a:pPr defTabSz="342380" fontAlgn="base">
              <a:spcBef>
                <a:spcPct val="0"/>
              </a:spcBef>
              <a:spcAft>
                <a:spcPct val="0"/>
              </a:spcAft>
            </a:pPr>
            <a:r>
              <a:rPr kumimoji="1" lang="en-US" altLang="zh-TW" sz="1100" b="1" dirty="0">
                <a:solidFill>
                  <a:srgbClr val="0000CC"/>
                </a:solidFill>
                <a:latin typeface="標楷體" pitchFamily="65" charset="-120"/>
                <a:ea typeface="標楷體" pitchFamily="65" charset="-120"/>
              </a:rPr>
              <a:t>《</a:t>
            </a:r>
            <a:r>
              <a:rPr kumimoji="1" lang="zh-TW" altLang="en-US" sz="1100" b="1" dirty="0">
                <a:solidFill>
                  <a:srgbClr val="0000CC"/>
                </a:solidFill>
                <a:latin typeface="標楷體" pitchFamily="65" charset="-120"/>
                <a:ea typeface="標楷體" pitchFamily="65" charset="-120"/>
              </a:rPr>
              <a:t>模治具廠</a:t>
            </a:r>
            <a:r>
              <a:rPr kumimoji="1" lang="en-US" altLang="zh-TW" sz="1100" b="1" dirty="0">
                <a:solidFill>
                  <a:srgbClr val="0000CC"/>
                </a:solidFill>
                <a:latin typeface="標楷體" pitchFamily="65" charset="-120"/>
                <a:ea typeface="標楷體" pitchFamily="65" charset="-120"/>
              </a:rPr>
              <a:t>CNC</a:t>
            </a:r>
            <a:r>
              <a:rPr kumimoji="1" lang="zh-TW" altLang="en-US" sz="1100" b="1" dirty="0">
                <a:solidFill>
                  <a:srgbClr val="0000CC"/>
                </a:solidFill>
                <a:latin typeface="標楷體" pitchFamily="65" charset="-120"/>
                <a:ea typeface="標楷體" pitchFamily="65" charset="-120"/>
              </a:rPr>
              <a:t>主軸壽命預測</a:t>
            </a:r>
            <a:r>
              <a:rPr kumimoji="1" lang="en-US" altLang="zh-TW" sz="1100" b="1" dirty="0">
                <a:solidFill>
                  <a:srgbClr val="0000CC"/>
                </a:solidFill>
                <a:latin typeface="標楷體" pitchFamily="65" charset="-120"/>
                <a:ea typeface="標楷體" pitchFamily="65" charset="-120"/>
              </a:rPr>
              <a:t>》</a:t>
            </a:r>
            <a:endParaRPr kumimoji="1" lang="zh-TW" altLang="en-US" sz="1100" b="1" dirty="0">
              <a:solidFill>
                <a:srgbClr val="0000CC"/>
              </a:solidFill>
              <a:latin typeface="標楷體" pitchFamily="65" charset="-120"/>
              <a:ea typeface="標楷體" pitchFamily="65" charset="-120"/>
            </a:endParaRPr>
          </a:p>
        </p:txBody>
      </p:sp>
      <p:pic>
        <p:nvPicPr>
          <p:cNvPr id="50" name="Picture 2"/>
          <p:cNvPicPr>
            <a:picLocks noChangeAspect="1" noChangeArrowheads="1"/>
          </p:cNvPicPr>
          <p:nvPr/>
        </p:nvPicPr>
        <p:blipFill>
          <a:blip r:embed="rId2" cstate="print"/>
          <a:srcRect/>
          <a:stretch>
            <a:fillRect/>
          </a:stretch>
        </p:blipFill>
        <p:spPr bwMode="auto">
          <a:xfrm>
            <a:off x="484407" y="883482"/>
            <a:ext cx="1055159" cy="892826"/>
          </a:xfrm>
          <a:prstGeom prst="rect">
            <a:avLst/>
          </a:prstGeom>
          <a:noFill/>
          <a:ln w="9525">
            <a:noFill/>
            <a:miter lim="800000"/>
            <a:headEnd/>
            <a:tailEnd/>
          </a:ln>
          <a:effectLst/>
        </p:spPr>
      </p:pic>
      <p:grpSp>
        <p:nvGrpSpPr>
          <p:cNvPr id="51" name="群組 21"/>
          <p:cNvGrpSpPr>
            <a:grpSpLocks/>
          </p:cNvGrpSpPr>
          <p:nvPr/>
        </p:nvGrpSpPr>
        <p:grpSpPr bwMode="auto">
          <a:xfrm>
            <a:off x="2653621" y="860454"/>
            <a:ext cx="1207136" cy="938882"/>
            <a:chOff x="4661871" y="1500176"/>
            <a:chExt cx="4339285" cy="3071833"/>
          </a:xfrm>
        </p:grpSpPr>
        <p:pic>
          <p:nvPicPr>
            <p:cNvPr id="52" name="Picture 3"/>
            <p:cNvPicPr>
              <a:picLocks noChangeAspect="1" noChangeArrowheads="1"/>
            </p:cNvPicPr>
            <p:nvPr/>
          </p:nvPicPr>
          <p:blipFill>
            <a:blip r:embed="rId3" cstate="print"/>
            <a:srcRect/>
            <a:stretch>
              <a:fillRect/>
            </a:stretch>
          </p:blipFill>
          <p:spPr bwMode="auto">
            <a:xfrm>
              <a:off x="4661871" y="1500176"/>
              <a:ext cx="4339285" cy="3071833"/>
            </a:xfrm>
            <a:prstGeom prst="rect">
              <a:avLst/>
            </a:prstGeom>
            <a:noFill/>
            <a:ln w="25400">
              <a:noFill/>
              <a:miter lim="800000"/>
              <a:headEnd/>
              <a:tailEnd/>
            </a:ln>
          </p:spPr>
        </p:pic>
        <p:cxnSp>
          <p:nvCxnSpPr>
            <p:cNvPr id="53" name="直線單箭頭接點 15"/>
            <p:cNvCxnSpPr>
              <a:cxnSpLocks noChangeShapeType="1"/>
            </p:cNvCxnSpPr>
            <p:nvPr/>
          </p:nvCxnSpPr>
          <p:spPr bwMode="auto">
            <a:xfrm>
              <a:off x="5572132" y="2571744"/>
              <a:ext cx="2500330" cy="142876"/>
            </a:xfrm>
            <a:prstGeom prst="straightConnector1">
              <a:avLst/>
            </a:prstGeom>
            <a:noFill/>
            <a:ln w="25400" algn="ctr">
              <a:solidFill>
                <a:srgbClr val="3333FF"/>
              </a:solidFill>
              <a:round/>
              <a:headEnd/>
              <a:tailEnd type="arrow" w="med" len="med"/>
            </a:ln>
          </p:spPr>
        </p:cxnSp>
        <p:cxnSp>
          <p:nvCxnSpPr>
            <p:cNvPr id="54" name="直線單箭頭接點 17"/>
            <p:cNvCxnSpPr>
              <a:cxnSpLocks noChangeShapeType="1"/>
            </p:cNvCxnSpPr>
            <p:nvPr/>
          </p:nvCxnSpPr>
          <p:spPr bwMode="auto">
            <a:xfrm rot="16200000" flipH="1">
              <a:off x="5260185" y="2893216"/>
              <a:ext cx="704856" cy="61914"/>
            </a:xfrm>
            <a:prstGeom prst="straightConnector1">
              <a:avLst/>
            </a:prstGeom>
            <a:noFill/>
            <a:ln w="25400" algn="ctr">
              <a:solidFill>
                <a:srgbClr val="3333FF"/>
              </a:solidFill>
              <a:round/>
              <a:headEnd/>
              <a:tailEnd type="arrow" w="med" len="med"/>
            </a:ln>
          </p:spPr>
        </p:cxnSp>
      </p:grpSp>
      <p:pic>
        <p:nvPicPr>
          <p:cNvPr id="56" name="Picture 1"/>
          <p:cNvPicPr>
            <a:picLocks noChangeAspect="1" noChangeArrowheads="1"/>
          </p:cNvPicPr>
          <p:nvPr/>
        </p:nvPicPr>
        <p:blipFill>
          <a:blip r:embed="rId4" cstate="print"/>
          <a:srcRect/>
          <a:stretch>
            <a:fillRect/>
          </a:stretch>
        </p:blipFill>
        <p:spPr bwMode="auto">
          <a:xfrm>
            <a:off x="7416094" y="881387"/>
            <a:ext cx="1435316" cy="897061"/>
          </a:xfrm>
          <a:prstGeom prst="rect">
            <a:avLst/>
          </a:prstGeom>
          <a:noFill/>
          <a:ln w="9525">
            <a:noFill/>
            <a:miter lim="800000"/>
            <a:headEnd/>
            <a:tailEnd/>
          </a:ln>
          <a:effectLst/>
        </p:spPr>
      </p:pic>
      <p:sp>
        <p:nvSpPr>
          <p:cNvPr id="16" name="文字方塊 15"/>
          <p:cNvSpPr txBox="1"/>
          <p:nvPr/>
        </p:nvSpPr>
        <p:spPr>
          <a:xfrm>
            <a:off x="4932042" y="699543"/>
            <a:ext cx="1530946" cy="246100"/>
          </a:xfrm>
          <a:prstGeom prst="rect">
            <a:avLst/>
          </a:prstGeom>
          <a:noFill/>
        </p:spPr>
        <p:txBody>
          <a:bodyPr wrap="none" lIns="91272" tIns="45636" rIns="91272" bIns="45636" rtlCol="0">
            <a:spAutoFit/>
          </a:bodyPr>
          <a:lstStyle/>
          <a:p>
            <a:pPr defTabSz="456194" fontAlgn="base">
              <a:spcBef>
                <a:spcPct val="0"/>
              </a:spcBef>
              <a:spcAft>
                <a:spcPct val="0"/>
              </a:spcAft>
            </a:pPr>
            <a:r>
              <a:rPr kumimoji="1" lang="en-US" altLang="zh-TW" sz="1000" b="1" dirty="0">
                <a:solidFill>
                  <a:srgbClr val="0000CC"/>
                </a:solidFill>
                <a:latin typeface="標楷體" pitchFamily="65" charset="-120"/>
                <a:ea typeface="標楷體" pitchFamily="65" charset="-120"/>
              </a:rPr>
              <a:t>《</a:t>
            </a:r>
            <a:r>
              <a:rPr kumimoji="1" lang="zh-TW" altLang="en-US" sz="1000" b="1" dirty="0">
                <a:solidFill>
                  <a:srgbClr val="0000CC"/>
                </a:solidFill>
                <a:latin typeface="標楷體" pitchFamily="65" charset="-120"/>
                <a:ea typeface="標楷體" pitchFamily="65" charset="-120"/>
              </a:rPr>
              <a:t>粉烤線鍊條傳動</a:t>
            </a:r>
            <a:r>
              <a:rPr kumimoji="1" lang="en-US" altLang="zh-TW" sz="1000" b="1" dirty="0">
                <a:solidFill>
                  <a:srgbClr val="0000CC"/>
                </a:solidFill>
                <a:latin typeface="標楷體" pitchFamily="65" charset="-120"/>
                <a:ea typeface="標楷體" pitchFamily="65" charset="-120"/>
              </a:rPr>
              <a:t>PHM》</a:t>
            </a:r>
            <a:endParaRPr kumimoji="1" lang="zh-TW" altLang="en-US" sz="1000" b="1" dirty="0">
              <a:solidFill>
                <a:srgbClr val="0000CC"/>
              </a:solidFill>
              <a:latin typeface="標楷體" pitchFamily="65" charset="-120"/>
              <a:ea typeface="標楷體" pitchFamily="65" charset="-120"/>
            </a:endParaRPr>
          </a:p>
        </p:txBody>
      </p:sp>
      <p:pic>
        <p:nvPicPr>
          <p:cNvPr id="17" name="Picture 2"/>
          <p:cNvPicPr>
            <a:picLocks noChangeArrowheads="1"/>
          </p:cNvPicPr>
          <p:nvPr/>
        </p:nvPicPr>
        <p:blipFill>
          <a:blip r:embed="rId5" cstate="print"/>
          <a:srcRect/>
          <a:stretch>
            <a:fillRect/>
          </a:stretch>
        </p:blipFill>
        <p:spPr bwMode="auto">
          <a:xfrm>
            <a:off x="5027457" y="976569"/>
            <a:ext cx="1253701" cy="789245"/>
          </a:xfrm>
          <a:prstGeom prst="rect">
            <a:avLst/>
          </a:prstGeom>
          <a:noFill/>
          <a:ln w="9525">
            <a:noFill/>
            <a:miter lim="800000"/>
            <a:headEnd/>
            <a:tailEnd/>
          </a:ln>
          <a:effectLst/>
        </p:spPr>
      </p:pic>
      <p:pic>
        <p:nvPicPr>
          <p:cNvPr id="52226"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5272" y="1923683"/>
            <a:ext cx="8643416" cy="30818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0733427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1187638" y="1563638"/>
            <a:ext cx="6250688" cy="2677497"/>
          </a:xfrm>
          <a:prstGeom prst="rect">
            <a:avLst/>
          </a:prstGeom>
          <a:noFill/>
        </p:spPr>
        <p:txBody>
          <a:bodyPr wrap="none" lIns="91272" tIns="45636" rIns="91272" bIns="45636" rtlCol="0">
            <a:spAutoFit/>
          </a:bodyPr>
          <a:lstStyle/>
          <a:p>
            <a:pPr marL="457142" indent="-457142">
              <a:buFont typeface="+mj-lt"/>
              <a:buAutoNum type="arabicPeriod"/>
            </a:pPr>
            <a:r>
              <a:rPr lang="en-US" altLang="zh-TW" sz="2400" dirty="0">
                <a:latin typeface="微軟正黑體" pitchFamily="34" charset="-120"/>
                <a:ea typeface="微軟正黑體" pitchFamily="34" charset="-120"/>
              </a:rPr>
              <a:t>FS</a:t>
            </a:r>
            <a:r>
              <a:rPr lang="zh-TW" altLang="en-US" sz="2400" dirty="0">
                <a:latin typeface="微軟正黑體" pitchFamily="34" charset="-120"/>
                <a:ea typeface="微軟正黑體" pitchFamily="34" charset="-120"/>
              </a:rPr>
              <a:t> </a:t>
            </a:r>
            <a:r>
              <a:rPr lang="en-US" altLang="zh-TW" sz="2400" dirty="0">
                <a:latin typeface="微軟正黑體" pitchFamily="34" charset="-120"/>
                <a:ea typeface="微軟正黑體" pitchFamily="34" charset="-120"/>
              </a:rPr>
              <a:t>PHM</a:t>
            </a:r>
            <a:r>
              <a:rPr lang="zh-TW" altLang="en-US" sz="2400" dirty="0">
                <a:latin typeface="微軟正黑體" pitchFamily="34" charset="-120"/>
                <a:ea typeface="微軟正黑體" pitchFamily="34" charset="-120"/>
              </a:rPr>
              <a:t>推動結構與專案彙整</a:t>
            </a:r>
            <a:endParaRPr lang="en-US" altLang="zh-TW" sz="2400" dirty="0">
              <a:latin typeface="微軟正黑體" pitchFamily="34" charset="-120"/>
              <a:ea typeface="微軟正黑體" pitchFamily="34" charset="-120"/>
            </a:endParaRPr>
          </a:p>
          <a:p>
            <a:pPr marL="457142" indent="-457142">
              <a:buFont typeface="+mj-lt"/>
              <a:buAutoNum type="arabicPeriod"/>
            </a:pPr>
            <a:r>
              <a:rPr lang="en-US" altLang="zh-TW" sz="2400" dirty="0">
                <a:latin typeface="微軟正黑體" pitchFamily="34" charset="-120"/>
                <a:ea typeface="微軟正黑體" pitchFamily="34" charset="-120"/>
              </a:rPr>
              <a:t>PHM</a:t>
            </a:r>
            <a:r>
              <a:rPr lang="zh-TW" altLang="en-US" sz="2400" dirty="0">
                <a:latin typeface="微軟正黑體" pitchFamily="34" charset="-120"/>
                <a:ea typeface="微軟正黑體" pitchFamily="34" charset="-120"/>
              </a:rPr>
              <a:t>建置藍圖－功能流程圖</a:t>
            </a:r>
            <a:endParaRPr lang="en-US" altLang="zh-TW" sz="2400" dirty="0">
              <a:latin typeface="微軟正黑體" pitchFamily="34" charset="-120"/>
              <a:ea typeface="微軟正黑體" pitchFamily="34" charset="-120"/>
            </a:endParaRPr>
          </a:p>
          <a:p>
            <a:pPr marL="457142" indent="-457142">
              <a:buFont typeface="+mj-lt"/>
              <a:buAutoNum type="arabicPeriod"/>
            </a:pPr>
            <a:r>
              <a:rPr lang="en-US" altLang="zh-TW" sz="2400" dirty="0">
                <a:latin typeface="微軟正黑體" pitchFamily="34" charset="-120"/>
                <a:ea typeface="微軟正黑體" pitchFamily="34" charset="-120"/>
              </a:rPr>
              <a:t>IT</a:t>
            </a:r>
            <a:r>
              <a:rPr lang="zh-TW" altLang="en-US" sz="2400" dirty="0">
                <a:latin typeface="微軟正黑體" pitchFamily="34" charset="-120"/>
                <a:ea typeface="微軟正黑體" pitchFamily="34" charset="-120"/>
              </a:rPr>
              <a:t>神經網路－資訊架構圖</a:t>
            </a:r>
            <a:endParaRPr lang="en-US" altLang="zh-TW" sz="2400" dirty="0">
              <a:latin typeface="微軟正黑體" pitchFamily="34" charset="-120"/>
              <a:ea typeface="微軟正黑體" pitchFamily="34" charset="-120"/>
            </a:endParaRPr>
          </a:p>
          <a:p>
            <a:pPr marL="457142" indent="-457142">
              <a:buFont typeface="+mj-lt"/>
              <a:buAutoNum type="arabicPeriod"/>
            </a:pPr>
            <a:r>
              <a:rPr lang="en-US" altLang="zh-TW" sz="2400" dirty="0">
                <a:latin typeface="微軟正黑體" pitchFamily="34" charset="-120"/>
                <a:ea typeface="微軟正黑體" pitchFamily="34" charset="-120"/>
              </a:rPr>
              <a:t>Edge</a:t>
            </a:r>
            <a:r>
              <a:rPr lang="zh-TW" altLang="en-US" sz="2400" dirty="0">
                <a:latin typeface="微軟正黑體" pitchFamily="34" charset="-120"/>
                <a:ea typeface="微軟正黑體" pitchFamily="34" charset="-120"/>
              </a:rPr>
              <a:t>、</a:t>
            </a:r>
            <a:r>
              <a:rPr lang="en-US" altLang="zh-TW" sz="2400" dirty="0">
                <a:latin typeface="微軟正黑體" pitchFamily="34" charset="-120"/>
                <a:ea typeface="微軟正黑體" pitchFamily="34" charset="-120"/>
              </a:rPr>
              <a:t>IaaS</a:t>
            </a:r>
            <a:r>
              <a:rPr lang="zh-TW" altLang="en-US" sz="2400" dirty="0">
                <a:latin typeface="微軟正黑體" pitchFamily="34" charset="-120"/>
                <a:ea typeface="微軟正黑體" pitchFamily="34" charset="-120"/>
              </a:rPr>
              <a:t>－高頻數據採集標準架構</a:t>
            </a:r>
            <a:endParaRPr lang="en-US" altLang="zh-TW" sz="2400" dirty="0">
              <a:latin typeface="微軟正黑體" pitchFamily="34" charset="-120"/>
              <a:ea typeface="微軟正黑體" pitchFamily="34" charset="-120"/>
            </a:endParaRPr>
          </a:p>
          <a:p>
            <a:pPr marL="457142" indent="-457142">
              <a:buFont typeface="+mj-lt"/>
              <a:buAutoNum type="arabicPeriod"/>
            </a:pPr>
            <a:r>
              <a:rPr lang="en-US" altLang="zh-TW" sz="2400" dirty="0">
                <a:latin typeface="微軟正黑體" pitchFamily="34" charset="-120"/>
                <a:ea typeface="微軟正黑體" pitchFamily="34" charset="-120"/>
              </a:rPr>
              <a:t>PaaS</a:t>
            </a:r>
            <a:r>
              <a:rPr lang="zh-TW" altLang="en-US" sz="2400" dirty="0">
                <a:latin typeface="微軟正黑體" pitchFamily="34" charset="-120"/>
                <a:ea typeface="微軟正黑體" pitchFamily="34" charset="-120"/>
              </a:rPr>
              <a:t>、</a:t>
            </a:r>
            <a:r>
              <a:rPr lang="en-US" altLang="zh-TW" sz="2400" dirty="0">
                <a:latin typeface="微軟正黑體" pitchFamily="34" charset="-120"/>
                <a:ea typeface="微軟正黑體" pitchFamily="34" charset="-120"/>
              </a:rPr>
              <a:t>SaaS</a:t>
            </a:r>
            <a:r>
              <a:rPr lang="zh-TW" altLang="en-US" sz="2400" dirty="0">
                <a:latin typeface="微軟正黑體" pitchFamily="34" charset="-120"/>
                <a:ea typeface="微軟正黑體" pitchFamily="34" charset="-120"/>
              </a:rPr>
              <a:t>－</a:t>
            </a:r>
            <a:r>
              <a:rPr lang="en-US" altLang="zh-TW" sz="2400" dirty="0">
                <a:latin typeface="微軟正黑體" pitchFamily="34" charset="-120"/>
                <a:ea typeface="微軟正黑體" pitchFamily="34" charset="-120"/>
              </a:rPr>
              <a:t>PHM</a:t>
            </a:r>
            <a:r>
              <a:rPr lang="zh-TW" altLang="en-US" sz="2400" dirty="0">
                <a:latin typeface="微軟正黑體" pitchFamily="34" charset="-120"/>
                <a:ea typeface="微軟正黑體" pitchFamily="34" charset="-120"/>
              </a:rPr>
              <a:t>微服務化</a:t>
            </a:r>
            <a:r>
              <a:rPr lang="en-US" altLang="zh-TW" sz="2400" dirty="0">
                <a:latin typeface="微軟正黑體" pitchFamily="34" charset="-120"/>
                <a:ea typeface="微軟正黑體" pitchFamily="34" charset="-120"/>
              </a:rPr>
              <a:t>/</a:t>
            </a:r>
            <a:r>
              <a:rPr lang="zh-TW" altLang="en-US" sz="2400" dirty="0">
                <a:latin typeface="微軟正黑體" pitchFamily="34" charset="-120"/>
                <a:ea typeface="微軟正黑體" pitchFamily="34" charset="-120"/>
              </a:rPr>
              <a:t>共用服務化</a:t>
            </a:r>
            <a:endParaRPr lang="en-US" altLang="zh-TW" sz="2400" dirty="0">
              <a:latin typeface="微軟正黑體" pitchFamily="34" charset="-120"/>
              <a:ea typeface="微軟正黑體" pitchFamily="34" charset="-120"/>
            </a:endParaRPr>
          </a:p>
          <a:p>
            <a:pPr marL="457142" indent="-457142">
              <a:buFont typeface="+mj-lt"/>
              <a:buAutoNum type="arabicPeriod"/>
            </a:pPr>
            <a:r>
              <a:rPr lang="en-US" altLang="zh-TW" sz="2400" dirty="0">
                <a:latin typeface="微軟正黑體" pitchFamily="34" charset="-120"/>
                <a:ea typeface="微軟正黑體" pitchFamily="34" charset="-120"/>
              </a:rPr>
              <a:t>Milestone</a:t>
            </a:r>
          </a:p>
          <a:p>
            <a:pPr marL="457142" indent="-457142">
              <a:buFont typeface="+mj-lt"/>
              <a:buAutoNum type="arabicPeriod"/>
            </a:pPr>
            <a:r>
              <a:rPr lang="zh-TW" altLang="en-US" sz="2400" dirty="0">
                <a:solidFill>
                  <a:srgbClr val="0000FF"/>
                </a:solidFill>
                <a:latin typeface="微軟正黑體" pitchFamily="34" charset="-120"/>
                <a:ea typeface="微軟正黑體" pitchFamily="34" charset="-120"/>
              </a:rPr>
              <a:t>影像</a:t>
            </a:r>
            <a:r>
              <a:rPr lang="en-US" altLang="zh-TW" sz="2400" dirty="0">
                <a:solidFill>
                  <a:srgbClr val="0000FF"/>
                </a:solidFill>
                <a:latin typeface="微軟正黑體" pitchFamily="34" charset="-120"/>
                <a:ea typeface="微軟正黑體" pitchFamily="34" charset="-120"/>
              </a:rPr>
              <a:t>AI</a:t>
            </a:r>
            <a:r>
              <a:rPr lang="zh-TW" altLang="en-US" sz="2400" dirty="0">
                <a:solidFill>
                  <a:srgbClr val="0000FF"/>
                </a:solidFill>
                <a:latin typeface="微軟正黑體" pitchFamily="34" charset="-120"/>
                <a:ea typeface="微軟正黑體" pitchFamily="34" charset="-120"/>
              </a:rPr>
              <a:t>到數據</a:t>
            </a:r>
            <a:r>
              <a:rPr lang="en-US" altLang="zh-TW" sz="2400" dirty="0">
                <a:solidFill>
                  <a:srgbClr val="0000FF"/>
                </a:solidFill>
                <a:latin typeface="微軟正黑體" pitchFamily="34" charset="-120"/>
                <a:ea typeface="微軟正黑體" pitchFamily="34" charset="-120"/>
              </a:rPr>
              <a:t>AI</a:t>
            </a:r>
            <a:r>
              <a:rPr lang="zh-TW" altLang="en-US" sz="2400" dirty="0">
                <a:solidFill>
                  <a:srgbClr val="0000FF"/>
                </a:solidFill>
                <a:latin typeface="微軟正黑體" pitchFamily="34" charset="-120"/>
                <a:ea typeface="微軟正黑體" pitchFamily="34" charset="-120"/>
              </a:rPr>
              <a:t>：</a:t>
            </a:r>
            <a:r>
              <a:rPr lang="en-US" altLang="zh-TW" sz="2400" dirty="0">
                <a:solidFill>
                  <a:srgbClr val="0000FF"/>
                </a:solidFill>
                <a:latin typeface="微軟正黑體" pitchFamily="34" charset="-120"/>
                <a:ea typeface="微軟正黑體" pitchFamily="34" charset="-120"/>
              </a:rPr>
              <a:t>LSTM</a:t>
            </a:r>
            <a:endParaRPr lang="zh-TW" altLang="en-US" sz="2400" dirty="0">
              <a:solidFill>
                <a:srgbClr val="0000FF"/>
              </a:solidFill>
              <a:latin typeface="微軟正黑體" pitchFamily="34" charset="-120"/>
              <a:ea typeface="微軟正黑體" pitchFamily="34" charset="-120"/>
            </a:endParaRPr>
          </a:p>
        </p:txBody>
      </p:sp>
      <p:sp>
        <p:nvSpPr>
          <p:cNvPr id="7" name="文字方塊 6"/>
          <p:cNvSpPr txBox="1"/>
          <p:nvPr/>
        </p:nvSpPr>
        <p:spPr>
          <a:xfrm>
            <a:off x="2195737" y="411512"/>
            <a:ext cx="4608512" cy="830997"/>
          </a:xfrm>
          <a:prstGeom prst="rect">
            <a:avLst/>
          </a:prstGeom>
          <a:noFill/>
        </p:spPr>
        <p:txBody>
          <a:bodyPr wrap="square" lIns="91272" tIns="45636" rIns="91272" bIns="45636" rtlCol="0">
            <a:spAutoFit/>
          </a:bodyPr>
          <a:lstStyle/>
          <a:p>
            <a:pPr algn="ctr"/>
            <a:r>
              <a:rPr lang="en-US" altLang="zh-TW" sz="4800" dirty="0"/>
              <a:t>Agenda</a:t>
            </a:r>
            <a:endParaRPr lang="zh-TW" altLang="en-US" sz="4800" dirty="0"/>
          </a:p>
        </p:txBody>
      </p:sp>
    </p:spTree>
    <p:extLst>
      <p:ext uri="{BB962C8B-B14F-4D97-AF65-F5344CB8AC3E}">
        <p14:creationId xmlns:p14="http://schemas.microsoft.com/office/powerpoint/2010/main" val="317801089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9"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5944" y="225984"/>
            <a:ext cx="4199430" cy="2362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文字方塊 6"/>
          <p:cNvSpPr txBox="1"/>
          <p:nvPr/>
        </p:nvSpPr>
        <p:spPr>
          <a:xfrm>
            <a:off x="4838045" y="247857"/>
            <a:ext cx="4102853" cy="4593563"/>
          </a:xfrm>
          <a:prstGeom prst="rect">
            <a:avLst/>
          </a:prstGeom>
          <a:noFill/>
        </p:spPr>
        <p:txBody>
          <a:bodyPr wrap="square" lIns="68565" tIns="34289" rIns="68565" bIns="34289" rtlCol="0">
            <a:spAutoFit/>
          </a:bodyPr>
          <a:lstStyle/>
          <a:p>
            <a:pPr defTabSz="685001"/>
            <a:r>
              <a:rPr lang="en-US" altLang="zh-TW" b="1" dirty="0">
                <a:solidFill>
                  <a:srgbClr val="0000FF"/>
                </a:solidFill>
                <a:latin typeface="微軟正黑體" pitchFamily="34" charset="-120"/>
                <a:ea typeface="微軟正黑體" pitchFamily="34" charset="-120"/>
              </a:rPr>
              <a:t>LSTM (Long-Short Term Memory)</a:t>
            </a:r>
          </a:p>
          <a:p>
            <a:pPr marL="214263" indent="-214263" defTabSz="685001">
              <a:buFont typeface="Wingdings" pitchFamily="2" charset="2"/>
              <a:buChar char="Ø"/>
            </a:pPr>
            <a:endParaRPr lang="en-US" altLang="zh-TW" sz="1200" dirty="0">
              <a:solidFill>
                <a:prstClr val="black"/>
              </a:solidFill>
              <a:latin typeface="微軟正黑體" pitchFamily="34" charset="-120"/>
              <a:ea typeface="微軟正黑體" pitchFamily="34" charset="-120"/>
            </a:endParaRPr>
          </a:p>
          <a:p>
            <a:pPr marL="214263" indent="-214263" defTabSz="685001">
              <a:buFont typeface="Wingdings" pitchFamily="2" charset="2"/>
              <a:buChar char="Ø"/>
            </a:pPr>
            <a:endParaRPr lang="en-US" altLang="zh-TW" sz="1200" dirty="0">
              <a:solidFill>
                <a:prstClr val="black"/>
              </a:solidFill>
              <a:latin typeface="微軟正黑體" pitchFamily="34" charset="-120"/>
              <a:ea typeface="微軟正黑體" pitchFamily="34" charset="-120"/>
            </a:endParaRPr>
          </a:p>
          <a:p>
            <a:pPr marL="214263" indent="-214263" defTabSz="685001">
              <a:buFont typeface="Wingdings" pitchFamily="2" charset="2"/>
              <a:buChar char="Ø"/>
            </a:pPr>
            <a:r>
              <a:rPr lang="en-US" altLang="zh-TW" sz="1200" dirty="0">
                <a:solidFill>
                  <a:prstClr val="black"/>
                </a:solidFill>
                <a:latin typeface="微軟正黑體" pitchFamily="34" charset="-120"/>
                <a:ea typeface="微軟正黑體" pitchFamily="34" charset="-120"/>
              </a:rPr>
              <a:t>RNN</a:t>
            </a:r>
            <a:r>
              <a:rPr lang="zh-TW" altLang="en-US" sz="1200" dirty="0">
                <a:solidFill>
                  <a:prstClr val="black"/>
                </a:solidFill>
                <a:latin typeface="微軟正黑體" pitchFamily="34" charset="-120"/>
                <a:ea typeface="微軟正黑體" pitchFamily="34" charset="-120"/>
              </a:rPr>
              <a:t>的變形。</a:t>
            </a:r>
            <a:r>
              <a:rPr lang="zh-TW" altLang="en-US" sz="1200" dirty="0">
                <a:solidFill>
                  <a:srgbClr val="0000FF"/>
                </a:solidFill>
                <a:latin typeface="微軟正黑體" pitchFamily="34" charset="-120"/>
                <a:ea typeface="微軟正黑體" pitchFamily="34" charset="-120"/>
              </a:rPr>
              <a:t>類神經網路 </a:t>
            </a:r>
            <a:r>
              <a:rPr lang="en-US" altLang="zh-TW" sz="1200" dirty="0">
                <a:solidFill>
                  <a:srgbClr val="0000FF"/>
                </a:solidFill>
                <a:latin typeface="微軟正黑體" pitchFamily="34" charset="-120"/>
                <a:ea typeface="微軟正黑體" pitchFamily="34" charset="-120"/>
              </a:rPr>
              <a:t>for ML</a:t>
            </a:r>
            <a:r>
              <a:rPr lang="zh-TW" altLang="en-US" sz="1200" dirty="0">
                <a:solidFill>
                  <a:prstClr val="black"/>
                </a:solidFill>
                <a:latin typeface="微軟正黑體" pitchFamily="34" charset="-120"/>
                <a:ea typeface="微軟正黑體" pitchFamily="34" charset="-120"/>
              </a:rPr>
              <a:t>，並非分析模型。</a:t>
            </a:r>
            <a:endParaRPr lang="en-US" altLang="zh-TW" sz="1200" dirty="0">
              <a:solidFill>
                <a:prstClr val="black"/>
              </a:solidFill>
              <a:latin typeface="微軟正黑體" pitchFamily="34" charset="-120"/>
              <a:ea typeface="微軟正黑體" pitchFamily="34" charset="-120"/>
            </a:endParaRPr>
          </a:p>
          <a:p>
            <a:pPr marL="214263" indent="-214263" defTabSz="685001">
              <a:buFont typeface="Wingdings" pitchFamily="2" charset="2"/>
              <a:buChar char="Ø"/>
            </a:pPr>
            <a:endParaRPr lang="en-US" altLang="zh-TW" sz="1200" dirty="0">
              <a:solidFill>
                <a:prstClr val="black"/>
              </a:solidFill>
              <a:latin typeface="微軟正黑體" pitchFamily="34" charset="-120"/>
              <a:ea typeface="微軟正黑體" pitchFamily="34" charset="-120"/>
            </a:endParaRPr>
          </a:p>
          <a:p>
            <a:pPr marL="214263" indent="-214263" defTabSz="685001">
              <a:buFont typeface="Wingdings" pitchFamily="2" charset="2"/>
              <a:buChar char="Ø"/>
            </a:pPr>
            <a:r>
              <a:rPr lang="zh-TW" altLang="en-US" sz="1200" dirty="0">
                <a:solidFill>
                  <a:prstClr val="black"/>
                </a:solidFill>
                <a:latin typeface="微軟正黑體" pitchFamily="34" charset="-120"/>
                <a:ea typeface="微軟正黑體" pitchFamily="34" charset="-120"/>
              </a:rPr>
              <a:t>用</a:t>
            </a:r>
            <a:r>
              <a:rPr lang="zh-TW" altLang="en-US" sz="1200" dirty="0">
                <a:solidFill>
                  <a:srgbClr val="0000FF"/>
                </a:solidFill>
                <a:latin typeface="微軟正黑體" pitchFamily="34" charset="-120"/>
                <a:ea typeface="微軟正黑體" pitchFamily="34" charset="-120"/>
              </a:rPr>
              <a:t>主附線迭代</a:t>
            </a:r>
            <a:r>
              <a:rPr lang="zh-TW" altLang="en-US" sz="1200" dirty="0">
                <a:solidFill>
                  <a:prstClr val="black"/>
                </a:solidFill>
                <a:latin typeface="微軟正黑體" pitchFamily="34" charset="-120"/>
                <a:ea typeface="微軟正黑體" pitchFamily="34" charset="-120"/>
              </a:rPr>
              <a:t>方式，解決</a:t>
            </a:r>
            <a:r>
              <a:rPr lang="en-US" altLang="zh-TW" sz="1200" dirty="0">
                <a:solidFill>
                  <a:prstClr val="black"/>
                </a:solidFill>
                <a:latin typeface="微軟正黑體" pitchFamily="34" charset="-120"/>
                <a:ea typeface="微軟正黑體" pitchFamily="34" charset="-120"/>
              </a:rPr>
              <a:t>RNN</a:t>
            </a:r>
            <a:r>
              <a:rPr lang="zh-TW" altLang="en-US" sz="1200" dirty="0">
                <a:solidFill>
                  <a:prstClr val="black"/>
                </a:solidFill>
                <a:latin typeface="微軟正黑體" pitchFamily="34" charset="-120"/>
                <a:ea typeface="微軟正黑體" pitchFamily="34" charset="-120"/>
              </a:rPr>
              <a:t> </a:t>
            </a:r>
            <a:r>
              <a:rPr lang="en-US" altLang="zh-TW" sz="1200" dirty="0">
                <a:solidFill>
                  <a:prstClr val="black"/>
                </a:solidFill>
                <a:latin typeface="微軟正黑體" pitchFamily="34" charset="-120"/>
                <a:ea typeface="微軟正黑體" pitchFamily="34" charset="-120"/>
              </a:rPr>
              <a:t>Gradient Vanishing &amp; Gradient Exploding</a:t>
            </a:r>
            <a:r>
              <a:rPr lang="zh-TW" altLang="en-US" sz="1200" dirty="0">
                <a:solidFill>
                  <a:prstClr val="black"/>
                </a:solidFill>
                <a:latin typeface="微軟正黑體" pitchFamily="34" charset="-120"/>
                <a:ea typeface="微軟正黑體" pitchFamily="34" charset="-120"/>
              </a:rPr>
              <a:t> 問題。</a:t>
            </a:r>
            <a:endParaRPr lang="en-US" altLang="zh-TW" sz="1200" dirty="0">
              <a:solidFill>
                <a:prstClr val="black"/>
              </a:solidFill>
              <a:latin typeface="微軟正黑體" pitchFamily="34" charset="-120"/>
              <a:ea typeface="微軟正黑體" pitchFamily="34" charset="-120"/>
            </a:endParaRPr>
          </a:p>
          <a:p>
            <a:pPr marL="214263" indent="-214263" defTabSz="685001">
              <a:buFont typeface="Wingdings" pitchFamily="2" charset="2"/>
              <a:buChar char="Ø"/>
            </a:pPr>
            <a:endParaRPr lang="en-US" altLang="zh-TW" sz="1200" dirty="0">
              <a:solidFill>
                <a:prstClr val="black"/>
              </a:solidFill>
              <a:latin typeface="微軟正黑體" pitchFamily="34" charset="-120"/>
              <a:ea typeface="微軟正黑體" pitchFamily="34" charset="-120"/>
            </a:endParaRPr>
          </a:p>
          <a:p>
            <a:pPr marL="214263" indent="-214263" defTabSz="685001">
              <a:buFont typeface="Wingdings" pitchFamily="2" charset="2"/>
              <a:buChar char="Ø"/>
            </a:pPr>
            <a:r>
              <a:rPr lang="zh-TW" altLang="en-US" sz="1200" dirty="0">
                <a:solidFill>
                  <a:prstClr val="black"/>
                </a:solidFill>
                <a:latin typeface="微軟正黑體" pitchFamily="34" charset="-120"/>
                <a:ea typeface="微軟正黑體" pitchFamily="34" charset="-120"/>
              </a:rPr>
              <a:t>主要應用：用</a:t>
            </a:r>
            <a:r>
              <a:rPr lang="en-US" altLang="zh-TW" sz="1200" dirty="0">
                <a:solidFill>
                  <a:prstClr val="black"/>
                </a:solidFill>
                <a:latin typeface="微軟正黑體" pitchFamily="34" charset="-120"/>
                <a:ea typeface="微軟正黑體" pitchFamily="34" charset="-120"/>
              </a:rPr>
              <a:t>ML</a:t>
            </a:r>
            <a:r>
              <a:rPr lang="zh-TW" altLang="en-US" sz="1200" dirty="0">
                <a:solidFill>
                  <a:prstClr val="black"/>
                </a:solidFill>
                <a:latin typeface="微軟正黑體" pitchFamily="34" charset="-120"/>
                <a:ea typeface="微軟正黑體" pitchFamily="34" charset="-120"/>
              </a:rPr>
              <a:t>的方式，做</a:t>
            </a:r>
            <a:r>
              <a:rPr lang="zh-TW" altLang="en-US" sz="1200" dirty="0">
                <a:solidFill>
                  <a:srgbClr val="0000FF"/>
                </a:solidFill>
                <a:latin typeface="微軟正黑體" pitchFamily="34" charset="-120"/>
                <a:ea typeface="微軟正黑體" pitchFamily="34" charset="-120"/>
              </a:rPr>
              <a:t>純時序性預測</a:t>
            </a:r>
            <a:r>
              <a:rPr lang="zh-TW" altLang="en-US" sz="1200" dirty="0">
                <a:solidFill>
                  <a:prstClr val="black"/>
                </a:solidFill>
                <a:latin typeface="微軟正黑體" pitchFamily="34" charset="-120"/>
                <a:ea typeface="微軟正黑體" pitchFamily="34" charset="-120"/>
              </a:rPr>
              <a:t>。氣象預測、金融周期性波動預測</a:t>
            </a:r>
            <a:r>
              <a:rPr lang="en-US" altLang="zh-TW" sz="1200" dirty="0">
                <a:solidFill>
                  <a:prstClr val="black"/>
                </a:solidFill>
                <a:latin typeface="微軟正黑體" pitchFamily="34" charset="-120"/>
                <a:ea typeface="微軟正黑體" pitchFamily="34" charset="-120"/>
              </a:rPr>
              <a:t>…</a:t>
            </a:r>
            <a:r>
              <a:rPr lang="zh-TW" altLang="en-US" sz="1200" dirty="0">
                <a:solidFill>
                  <a:prstClr val="black"/>
                </a:solidFill>
                <a:latin typeface="微軟正黑體" pitchFamily="34" charset="-120"/>
                <a:ea typeface="微軟正黑體" pitchFamily="34" charset="-120"/>
              </a:rPr>
              <a:t>。</a:t>
            </a:r>
            <a:endParaRPr lang="en-US" altLang="zh-TW" sz="1200" dirty="0">
              <a:solidFill>
                <a:prstClr val="black"/>
              </a:solidFill>
              <a:latin typeface="微軟正黑體" pitchFamily="34" charset="-120"/>
              <a:ea typeface="微軟正黑體" pitchFamily="34" charset="-120"/>
            </a:endParaRPr>
          </a:p>
          <a:p>
            <a:pPr marL="214263" indent="-214263" defTabSz="685001">
              <a:buFont typeface="Wingdings" pitchFamily="2" charset="2"/>
              <a:buChar char="Ø"/>
            </a:pPr>
            <a:endParaRPr lang="en-US" altLang="zh-TW" sz="1200" dirty="0">
              <a:solidFill>
                <a:prstClr val="black"/>
              </a:solidFill>
              <a:latin typeface="微軟正黑體" pitchFamily="34" charset="-120"/>
              <a:ea typeface="微軟正黑體" pitchFamily="34" charset="-120"/>
            </a:endParaRPr>
          </a:p>
          <a:p>
            <a:pPr marL="214263" indent="-214263" defTabSz="685001">
              <a:buFont typeface="Wingdings" pitchFamily="2" charset="2"/>
              <a:buChar char="Ø"/>
            </a:pPr>
            <a:endParaRPr lang="en-US" altLang="zh-TW" sz="1200" dirty="0">
              <a:solidFill>
                <a:prstClr val="black"/>
              </a:solidFill>
              <a:latin typeface="微軟正黑體" pitchFamily="34" charset="-120"/>
              <a:ea typeface="微軟正黑體" pitchFamily="34" charset="-120"/>
            </a:endParaRPr>
          </a:p>
          <a:p>
            <a:pPr marL="214263" indent="-214263" defTabSz="685001">
              <a:buFont typeface="Wingdings" pitchFamily="2" charset="2"/>
              <a:buChar char="Ø"/>
            </a:pPr>
            <a:endParaRPr lang="en-US" altLang="zh-TW" sz="1200" dirty="0">
              <a:solidFill>
                <a:prstClr val="black"/>
              </a:solidFill>
              <a:latin typeface="微軟正黑體" pitchFamily="34" charset="-120"/>
              <a:ea typeface="微軟正黑體" pitchFamily="34" charset="-120"/>
            </a:endParaRPr>
          </a:p>
          <a:p>
            <a:pPr marL="214263" indent="-214263" defTabSz="685001">
              <a:buFont typeface="Wingdings" pitchFamily="2" charset="2"/>
              <a:buChar char="Ø"/>
            </a:pPr>
            <a:r>
              <a:rPr lang="zh-TW" altLang="en-US" sz="1200" dirty="0">
                <a:solidFill>
                  <a:prstClr val="black"/>
                </a:solidFill>
                <a:latin typeface="微軟正黑體" pitchFamily="34" charset="-120"/>
                <a:ea typeface="微軟正黑體" pitchFamily="34" charset="-120"/>
              </a:rPr>
              <a:t>於當前</a:t>
            </a:r>
            <a:r>
              <a:rPr lang="en-US" altLang="zh-TW" sz="1200" dirty="0">
                <a:solidFill>
                  <a:prstClr val="black"/>
                </a:solidFill>
                <a:latin typeface="微軟正黑體" pitchFamily="34" charset="-120"/>
                <a:ea typeface="微軟正黑體" pitchFamily="34" charset="-120"/>
              </a:rPr>
              <a:t>PHM</a:t>
            </a:r>
            <a:r>
              <a:rPr lang="zh-TW" altLang="en-US" sz="1200" dirty="0">
                <a:solidFill>
                  <a:prstClr val="black"/>
                </a:solidFill>
                <a:latin typeface="微軟正黑體" pitchFamily="34" charset="-120"/>
                <a:ea typeface="微軟正黑體" pitchFamily="34" charset="-120"/>
              </a:rPr>
              <a:t>應用</a:t>
            </a:r>
            <a:r>
              <a:rPr lang="en-US" altLang="zh-TW" sz="1200" dirty="0">
                <a:solidFill>
                  <a:prstClr val="black"/>
                </a:solidFill>
                <a:latin typeface="微軟正黑體" pitchFamily="34" charset="-120"/>
                <a:ea typeface="微軟正黑體" pitchFamily="34" charset="-120"/>
              </a:rPr>
              <a:t>LSTM</a:t>
            </a:r>
            <a:r>
              <a:rPr lang="zh-TW" altLang="en-US" sz="1200" dirty="0">
                <a:solidFill>
                  <a:prstClr val="black"/>
                </a:solidFill>
                <a:latin typeface="微軟正黑體" pitchFamily="34" charset="-120"/>
                <a:ea typeface="微軟正黑體" pitchFamily="34" charset="-120"/>
              </a:rPr>
              <a:t> </a:t>
            </a:r>
            <a:r>
              <a:rPr lang="en-US" altLang="zh-TW" sz="1200" dirty="0">
                <a:solidFill>
                  <a:prstClr val="black"/>
                </a:solidFill>
                <a:latin typeface="微軟正黑體" pitchFamily="34" charset="-120"/>
                <a:ea typeface="微軟正黑體" pitchFamily="34" charset="-120"/>
              </a:rPr>
              <a:t>in RNN</a:t>
            </a:r>
            <a:r>
              <a:rPr lang="zh-TW" altLang="en-US" sz="1200" dirty="0">
                <a:solidFill>
                  <a:prstClr val="black"/>
                </a:solidFill>
                <a:latin typeface="微軟正黑體" pitchFamily="34" charset="-120"/>
                <a:ea typeface="微軟正黑體" pitchFamily="34" charset="-120"/>
              </a:rPr>
              <a:t>的特點與差異：</a:t>
            </a:r>
            <a:endParaRPr lang="en-US" altLang="zh-TW" sz="1200" dirty="0">
              <a:solidFill>
                <a:prstClr val="black"/>
              </a:solidFill>
              <a:latin typeface="微軟正黑體" pitchFamily="34" charset="-120"/>
              <a:ea typeface="微軟正黑體" pitchFamily="34" charset="-120"/>
            </a:endParaRPr>
          </a:p>
          <a:p>
            <a:pPr marL="599594" lvl="1" indent="-257114" defTabSz="685001">
              <a:buFont typeface="+mj-lt"/>
              <a:buAutoNum type="arabicPeriod"/>
            </a:pPr>
            <a:endParaRPr lang="en-US" altLang="zh-TW" sz="1200" dirty="0">
              <a:solidFill>
                <a:prstClr val="black"/>
              </a:solidFill>
              <a:latin typeface="微軟正黑體" pitchFamily="34" charset="-120"/>
              <a:ea typeface="微軟正黑體" pitchFamily="34" charset="-120"/>
            </a:endParaRPr>
          </a:p>
          <a:p>
            <a:pPr marL="599594" lvl="1" indent="-257114" defTabSz="685001">
              <a:buFont typeface="+mj-lt"/>
              <a:buAutoNum type="arabicPeriod"/>
            </a:pPr>
            <a:r>
              <a:rPr lang="zh-TW" altLang="en-US" sz="1200" dirty="0">
                <a:solidFill>
                  <a:srgbClr val="0000FF"/>
                </a:solidFill>
                <a:latin typeface="微軟正黑體" pitchFamily="34" charset="-120"/>
                <a:ea typeface="微軟正黑體" pitchFamily="34" charset="-120"/>
              </a:rPr>
              <a:t>時序性預測，僅適用於</a:t>
            </a:r>
            <a:r>
              <a:rPr lang="en-US" altLang="zh-TW" sz="1200" dirty="0">
                <a:solidFill>
                  <a:srgbClr val="0000FF"/>
                </a:solidFill>
                <a:latin typeface="微軟正黑體" pitchFamily="34" charset="-120"/>
                <a:ea typeface="微軟正黑體" pitchFamily="34" charset="-120"/>
              </a:rPr>
              <a:t>PHM</a:t>
            </a:r>
            <a:r>
              <a:rPr lang="zh-TW" altLang="en-US" sz="1200" dirty="0">
                <a:solidFill>
                  <a:srgbClr val="0000FF"/>
                </a:solidFill>
                <a:latin typeface="微軟正黑體" pitchFamily="34" charset="-120"/>
                <a:ea typeface="微軟正黑體" pitchFamily="34" charset="-120"/>
              </a:rPr>
              <a:t> </a:t>
            </a:r>
            <a:r>
              <a:rPr lang="en-US" altLang="zh-TW" sz="1200" dirty="0">
                <a:solidFill>
                  <a:srgbClr val="0000FF"/>
                </a:solidFill>
                <a:latin typeface="微軟正黑體" pitchFamily="34" charset="-120"/>
                <a:ea typeface="微軟正黑體" pitchFamily="34" charset="-120"/>
              </a:rPr>
              <a:t>Phase 3</a:t>
            </a:r>
            <a:r>
              <a:rPr lang="zh-TW" altLang="en-US" sz="1200" dirty="0">
                <a:solidFill>
                  <a:srgbClr val="0000FF"/>
                </a:solidFill>
                <a:latin typeface="微軟正黑體" pitchFamily="34" charset="-120"/>
                <a:ea typeface="微軟正黑體" pitchFamily="34" charset="-120"/>
              </a:rPr>
              <a:t>完整週期預測。</a:t>
            </a:r>
            <a:r>
              <a:rPr lang="en-US" altLang="zh-TW" sz="1200" dirty="0">
                <a:solidFill>
                  <a:prstClr val="black"/>
                </a:solidFill>
                <a:latin typeface="微軟正黑體" pitchFamily="34" charset="-120"/>
                <a:ea typeface="微軟正黑體" pitchFamily="34" charset="-120"/>
              </a:rPr>
              <a:t>(</a:t>
            </a:r>
            <a:r>
              <a:rPr lang="zh-TW" altLang="en-US" sz="1200" dirty="0">
                <a:solidFill>
                  <a:prstClr val="black"/>
                </a:solidFill>
                <a:latin typeface="微軟正黑體" pitchFamily="34" charset="-120"/>
                <a:ea typeface="微軟正黑體" pitchFamily="34" charset="-120"/>
              </a:rPr>
              <a:t>週期內已完善情況下，做週期間時域建模</a:t>
            </a:r>
            <a:r>
              <a:rPr lang="en-US" altLang="zh-TW" sz="1200" dirty="0">
                <a:solidFill>
                  <a:prstClr val="black"/>
                </a:solidFill>
                <a:latin typeface="微軟正黑體" pitchFamily="34" charset="-120"/>
                <a:ea typeface="微軟正黑體" pitchFamily="34" charset="-120"/>
              </a:rPr>
              <a:t>)</a:t>
            </a:r>
          </a:p>
          <a:p>
            <a:pPr marL="599594" lvl="1" indent="-257114" defTabSz="685001">
              <a:buFont typeface="+mj-lt"/>
              <a:buAutoNum type="arabicPeriod"/>
            </a:pPr>
            <a:endParaRPr lang="en-US" altLang="zh-TW" sz="1200" dirty="0">
              <a:solidFill>
                <a:prstClr val="black"/>
              </a:solidFill>
              <a:latin typeface="微軟正黑體" pitchFamily="34" charset="-120"/>
              <a:ea typeface="微軟正黑體" pitchFamily="34" charset="-120"/>
            </a:endParaRPr>
          </a:p>
          <a:p>
            <a:pPr marL="599594" lvl="1" indent="-257114" defTabSz="685001">
              <a:buFont typeface="+mj-lt"/>
              <a:buAutoNum type="arabicPeriod"/>
            </a:pPr>
            <a:r>
              <a:rPr lang="zh-TW" altLang="en-US" sz="1200" dirty="0">
                <a:solidFill>
                  <a:prstClr val="black"/>
                </a:solidFill>
                <a:latin typeface="微軟正黑體" pitchFamily="34" charset="-120"/>
                <a:ea typeface="微軟正黑體" pitchFamily="34" charset="-120"/>
              </a:rPr>
              <a:t>屏棄因子間實際關聯，改以</a:t>
            </a:r>
            <a:r>
              <a:rPr lang="en-US" altLang="zh-TW" sz="1200" dirty="0">
                <a:solidFill>
                  <a:prstClr val="black"/>
                </a:solidFill>
                <a:latin typeface="微軟正黑體" pitchFamily="34" charset="-120"/>
                <a:ea typeface="微軟正黑體" pitchFamily="34" charset="-120"/>
              </a:rPr>
              <a:t>ML</a:t>
            </a:r>
            <a:r>
              <a:rPr lang="zh-TW" altLang="en-US" sz="1200" dirty="0">
                <a:solidFill>
                  <a:prstClr val="black"/>
                </a:solidFill>
                <a:latin typeface="微軟正黑體" pitchFamily="34" charset="-120"/>
                <a:ea typeface="微軟正黑體" pitchFamily="34" charset="-120"/>
              </a:rPr>
              <a:t>訓練模型做預測。</a:t>
            </a:r>
            <a:r>
              <a:rPr lang="zh-TW" altLang="en-US" sz="1200" dirty="0">
                <a:solidFill>
                  <a:srgbClr val="0000FF"/>
                </a:solidFill>
                <a:latin typeface="微軟正黑體" pitchFamily="34" charset="-120"/>
                <a:ea typeface="微軟正黑體" pitchFamily="34" charset="-120"/>
              </a:rPr>
              <a:t>較無解釋性，亦難以剃除無關或擾動因子</a:t>
            </a:r>
            <a:r>
              <a:rPr lang="zh-TW" altLang="en-US" sz="1200" dirty="0" smtClean="0">
                <a:solidFill>
                  <a:prstClr val="black"/>
                </a:solidFill>
                <a:latin typeface="微軟正黑體" pitchFamily="34" charset="-120"/>
                <a:ea typeface="微軟正黑體" pitchFamily="34" charset="-120"/>
              </a:rPr>
              <a:t>。</a:t>
            </a:r>
            <a:endParaRPr lang="en-US" altLang="zh-TW" sz="1200" dirty="0" smtClean="0">
              <a:solidFill>
                <a:prstClr val="black"/>
              </a:solidFill>
              <a:latin typeface="微軟正黑體" pitchFamily="34" charset="-120"/>
              <a:ea typeface="微軟正黑體" pitchFamily="34" charset="-120"/>
            </a:endParaRPr>
          </a:p>
          <a:p>
            <a:pPr marL="599594" lvl="1" indent="-257114" defTabSz="685001">
              <a:buFont typeface="+mj-lt"/>
              <a:buAutoNum type="arabicPeriod"/>
            </a:pPr>
            <a:endParaRPr lang="en-US" altLang="zh-TW" sz="1200" dirty="0">
              <a:solidFill>
                <a:prstClr val="black"/>
              </a:solidFill>
              <a:latin typeface="微軟正黑體" pitchFamily="34" charset="-120"/>
              <a:ea typeface="微軟正黑體" pitchFamily="34" charset="-120"/>
            </a:endParaRPr>
          </a:p>
          <a:p>
            <a:pPr defTabSz="685001"/>
            <a:r>
              <a:rPr lang="en-US" altLang="zh-TW" sz="1200" b="1" i="1" dirty="0" smtClean="0">
                <a:latin typeface="微軟正黑體" pitchFamily="34" charset="-120"/>
                <a:ea typeface="微軟正黑體" pitchFamily="34" charset="-120"/>
                <a:sym typeface="Wingdings" pitchFamily="2" charset="2"/>
              </a:rPr>
              <a:t>Next</a:t>
            </a:r>
            <a:r>
              <a:rPr lang="zh-TW" altLang="en-US" sz="1200" b="1" i="1" dirty="0" smtClean="0">
                <a:latin typeface="微軟正黑體" pitchFamily="34" charset="-120"/>
                <a:ea typeface="微軟正黑體" pitchFamily="34" charset="-120"/>
              </a:rPr>
              <a:t>參照</a:t>
            </a:r>
            <a:r>
              <a:rPr lang="en-US" altLang="zh-TW" sz="1200" b="1" i="1" dirty="0" smtClean="0">
                <a:latin typeface="微軟正黑體" pitchFamily="34" charset="-120"/>
                <a:ea typeface="微軟正黑體" pitchFamily="34" charset="-120"/>
              </a:rPr>
              <a:t>PHM</a:t>
            </a:r>
            <a:r>
              <a:rPr lang="zh-TW" altLang="en-US" sz="1200" b="1" i="1" dirty="0">
                <a:latin typeface="微軟正黑體" pitchFamily="34" charset="-120"/>
                <a:ea typeface="微軟正黑體" pitchFamily="34" charset="-120"/>
              </a:rPr>
              <a:t>推動之上線標準，屆時以</a:t>
            </a:r>
            <a:r>
              <a:rPr lang="en-US" altLang="zh-TW" sz="1200" b="1" i="1" dirty="0">
                <a:latin typeface="微軟正黑體" pitchFamily="34" charset="-120"/>
                <a:ea typeface="微軟正黑體" pitchFamily="34" charset="-120"/>
              </a:rPr>
              <a:t>offline</a:t>
            </a:r>
            <a:r>
              <a:rPr lang="zh-TW" altLang="en-US" sz="1200" b="1" i="1" dirty="0">
                <a:latin typeface="微軟正黑體" pitchFamily="34" charset="-120"/>
                <a:ea typeface="微軟正黑體" pitchFamily="34" charset="-120"/>
              </a:rPr>
              <a:t>數據</a:t>
            </a:r>
            <a:r>
              <a:rPr lang="zh-TW" altLang="en-US" sz="1200" b="1" i="1" dirty="0" smtClean="0">
                <a:latin typeface="微軟正黑體" pitchFamily="34" charset="-120"/>
                <a:ea typeface="微軟正黑體" pitchFamily="34" charset="-120"/>
              </a:rPr>
              <a:t>建</a:t>
            </a:r>
            <a:r>
              <a:rPr lang="en-US" altLang="zh-TW" sz="1200" b="1" i="1" dirty="0" smtClean="0">
                <a:latin typeface="微軟正黑體" pitchFamily="34" charset="-120"/>
                <a:ea typeface="微軟正黑體" pitchFamily="34" charset="-120"/>
              </a:rPr>
              <a:t>LSTM</a:t>
            </a:r>
            <a:r>
              <a:rPr lang="zh-TW" altLang="en-US" sz="1200" b="1" i="1" dirty="0" smtClean="0">
                <a:latin typeface="微軟正黑體" pitchFamily="34" charset="-120"/>
                <a:ea typeface="微軟正黑體" pitchFamily="34" charset="-120"/>
              </a:rPr>
              <a:t>模型並</a:t>
            </a:r>
            <a:r>
              <a:rPr lang="zh-TW" altLang="en-US" sz="1200" b="1" i="1" dirty="0">
                <a:latin typeface="微軟正黑體" pitchFamily="34" charset="-120"/>
                <a:ea typeface="微軟正黑體" pitchFamily="34" charset="-120"/>
              </a:rPr>
              <a:t>模擬比較偵測率及誤報率。當前先持續收集健康與異常數據。</a:t>
            </a:r>
            <a:endParaRPr lang="zh-TW" altLang="en-US" sz="1200" b="1" i="1" dirty="0">
              <a:solidFill>
                <a:prstClr val="black"/>
              </a:solidFill>
              <a:latin typeface="微軟正黑體" pitchFamily="34" charset="-120"/>
              <a:ea typeface="微軟正黑體" pitchFamily="34" charset="-120"/>
            </a:endParaRPr>
          </a:p>
        </p:txBody>
      </p:sp>
      <p:pic>
        <p:nvPicPr>
          <p:cNvPr id="24582" name="Picture 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5944" y="2683886"/>
            <a:ext cx="4199430" cy="23910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53851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圖片 1" descr="3333.jpg"/>
          <p:cNvPicPr>
            <a:picLocks noChangeAspect="1"/>
          </p:cNvPicPr>
          <p:nvPr/>
        </p:nvPicPr>
        <p:blipFill>
          <a:blip r:embed="rId3" cstate="email"/>
          <a:srcRect/>
          <a:stretch>
            <a:fillRect/>
          </a:stretch>
        </p:blipFill>
        <p:spPr bwMode="auto">
          <a:xfrm>
            <a:off x="0" y="0"/>
            <a:ext cx="9144000" cy="5143500"/>
          </a:xfrm>
          <a:prstGeom prst="rect">
            <a:avLst/>
          </a:prstGeom>
          <a:noFill/>
          <a:ln w="9525">
            <a:noFill/>
            <a:miter lim="800000"/>
            <a:headEnd/>
            <a:tailEnd/>
          </a:ln>
        </p:spPr>
      </p:pic>
    </p:spTree>
    <p:extLst>
      <p:ext uri="{BB962C8B-B14F-4D97-AF65-F5344CB8AC3E}">
        <p14:creationId xmlns:p14="http://schemas.microsoft.com/office/powerpoint/2010/main" val="286932922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圖片 1" descr="1111.jpg"/>
          <p:cNvPicPr>
            <a:picLocks noChangeAspect="1"/>
          </p:cNvPicPr>
          <p:nvPr/>
        </p:nvPicPr>
        <p:blipFill>
          <a:blip r:embed="rId3" cstate="print"/>
          <a:srcRect/>
          <a:stretch>
            <a:fillRect/>
          </a:stretch>
        </p:blipFill>
        <p:spPr bwMode="auto">
          <a:xfrm>
            <a:off x="0" y="0"/>
            <a:ext cx="9144000" cy="5143500"/>
          </a:xfrm>
          <a:prstGeom prst="rect">
            <a:avLst/>
          </a:prstGeom>
          <a:noFill/>
          <a:ln w="9525">
            <a:noFill/>
            <a:miter lim="800000"/>
            <a:headEnd/>
            <a:tailEnd/>
          </a:ln>
        </p:spPr>
      </p:pic>
      <p:sp>
        <p:nvSpPr>
          <p:cNvPr id="2051" name="標題 1"/>
          <p:cNvSpPr>
            <a:spLocks noGrp="1"/>
          </p:cNvSpPr>
          <p:nvPr>
            <p:ph type="ctrTitle"/>
          </p:nvPr>
        </p:nvSpPr>
        <p:spPr>
          <a:xfrm>
            <a:off x="685800" y="1973292"/>
            <a:ext cx="7772400" cy="1102519"/>
          </a:xfrm>
        </p:spPr>
        <p:txBody>
          <a:bodyPr/>
          <a:lstStyle/>
          <a:p>
            <a:r>
              <a:rPr lang="zh-TW" altLang="en-US" sz="3600" b="1" dirty="0">
                <a:latin typeface="Arial" pitchFamily="34" charset="0"/>
                <a:cs typeface="Arial" pitchFamily="34" charset="0"/>
              </a:rPr>
              <a:t>故障預測與健康管理簡介</a:t>
            </a:r>
            <a:r>
              <a:rPr lang="en-US" altLang="zh-TW" sz="3600" b="1" dirty="0">
                <a:latin typeface="Arial" pitchFamily="34" charset="0"/>
                <a:cs typeface="Arial" pitchFamily="34" charset="0"/>
              </a:rPr>
              <a:t/>
            </a:r>
            <a:br>
              <a:rPr lang="en-US" altLang="zh-TW" sz="3600" b="1" dirty="0">
                <a:latin typeface="Arial" pitchFamily="34" charset="0"/>
                <a:cs typeface="Arial" pitchFamily="34" charset="0"/>
              </a:rPr>
            </a:br>
            <a:r>
              <a:rPr lang="en-US" altLang="zh-TW" sz="2800" b="1" dirty="0">
                <a:latin typeface="Arial" pitchFamily="34" charset="0"/>
                <a:cs typeface="Arial" pitchFamily="34" charset="0"/>
              </a:rPr>
              <a:t>PHM</a:t>
            </a:r>
            <a:r>
              <a:rPr lang="zh-TW" altLang="en-US" sz="2800" b="1" dirty="0">
                <a:latin typeface="Arial" pitchFamily="34" charset="0"/>
                <a:cs typeface="Arial" pitchFamily="34" charset="0"/>
              </a:rPr>
              <a:t>：</a:t>
            </a:r>
            <a:r>
              <a:rPr lang="en-US" altLang="zh-TW" sz="2800" b="1" dirty="0">
                <a:latin typeface="Arial" pitchFamily="34" charset="0"/>
                <a:cs typeface="Arial" pitchFamily="34" charset="0"/>
              </a:rPr>
              <a:t>Prognostic and Health Management</a:t>
            </a:r>
            <a:endParaRPr lang="zh-TW" altLang="en-US" sz="3600" b="1" dirty="0">
              <a:latin typeface="Arial" pitchFamily="34" charset="0"/>
              <a:cs typeface="Arial" pitchFamily="34" charset="0"/>
            </a:endParaRPr>
          </a:p>
        </p:txBody>
      </p:sp>
      <p:sp>
        <p:nvSpPr>
          <p:cNvPr id="2052" name="子標題 2"/>
          <p:cNvSpPr>
            <a:spLocks noGrp="1"/>
          </p:cNvSpPr>
          <p:nvPr>
            <p:ph type="subTitle" idx="1"/>
          </p:nvPr>
        </p:nvSpPr>
        <p:spPr>
          <a:xfrm>
            <a:off x="2483770" y="3579862"/>
            <a:ext cx="4392488" cy="1152128"/>
          </a:xfrm>
        </p:spPr>
        <p:txBody>
          <a:bodyPr/>
          <a:lstStyle/>
          <a:p>
            <a:r>
              <a:rPr lang="zh-TW" altLang="en-US" sz="2000" b="1" dirty="0">
                <a:solidFill>
                  <a:schemeClr val="tx1"/>
                </a:solidFill>
                <a:latin typeface="Arial" pitchFamily="34" charset="0"/>
                <a:cs typeface="Arial" pitchFamily="34" charset="0"/>
              </a:rPr>
              <a:t>智能推進處 陳國璋</a:t>
            </a:r>
            <a:endParaRPr lang="en-US" altLang="zh-TW" sz="2000" b="1" dirty="0">
              <a:solidFill>
                <a:schemeClr val="tx1"/>
              </a:solidFill>
              <a:latin typeface="Arial" pitchFamily="34" charset="0"/>
              <a:cs typeface="Arial" pitchFamily="34" charset="0"/>
            </a:endParaRPr>
          </a:p>
          <a:p>
            <a:r>
              <a:rPr lang="en-US" altLang="zh-TW" sz="2000" b="1" dirty="0">
                <a:solidFill>
                  <a:schemeClr val="tx1"/>
                </a:solidFill>
                <a:latin typeface="Arial" pitchFamily="34" charset="0"/>
                <a:cs typeface="Arial" pitchFamily="34" charset="0"/>
              </a:rPr>
              <a:t>2019/09</a:t>
            </a:r>
          </a:p>
        </p:txBody>
      </p:sp>
      <p:sp>
        <p:nvSpPr>
          <p:cNvPr id="7" name="投影片編號版面配置區 6"/>
          <p:cNvSpPr>
            <a:spLocks noGrp="1"/>
          </p:cNvSpPr>
          <p:nvPr>
            <p:ph type="sldNum" sz="quarter" idx="12"/>
          </p:nvPr>
        </p:nvSpPr>
        <p:spPr/>
        <p:txBody>
          <a:bodyPr/>
          <a:lstStyle/>
          <a:p>
            <a:fld id="{73DA0BB7-265A-403C-9275-D587AB510EDC}" type="slidenum">
              <a:rPr lang="zh-TW" altLang="en-US" smtClean="0">
                <a:latin typeface="Arial" pitchFamily="34" charset="0"/>
                <a:ea typeface="標楷體" pitchFamily="65" charset="-120"/>
                <a:cs typeface="Arial" pitchFamily="34" charset="0"/>
              </a:rPr>
              <a:pPr/>
              <a:t>3</a:t>
            </a:fld>
            <a:endParaRPr lang="zh-TW" altLang="en-US">
              <a:latin typeface="Arial" pitchFamily="34" charset="0"/>
              <a:ea typeface="標楷體" pitchFamily="65" charset="-120"/>
              <a:cs typeface="Arial" pitchFamily="34" charset="0"/>
            </a:endParaRPr>
          </a:p>
        </p:txBody>
      </p:sp>
    </p:spTree>
    <p:extLst>
      <p:ext uri="{BB962C8B-B14F-4D97-AF65-F5344CB8AC3E}">
        <p14:creationId xmlns:p14="http://schemas.microsoft.com/office/powerpoint/2010/main" val="112650799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467544" y="915567"/>
            <a:ext cx="8229600" cy="3394472"/>
          </a:xfrm>
        </p:spPr>
        <p:txBody>
          <a:bodyPr/>
          <a:lstStyle/>
          <a:p>
            <a:r>
              <a:rPr lang="zh-TW" altLang="zh-TW" sz="2000" dirty="0">
                <a:latin typeface="Arial" pitchFamily="34" charset="0"/>
                <a:cs typeface="Arial" pitchFamily="34" charset="0"/>
              </a:rPr>
              <a:t>改變傳統</a:t>
            </a:r>
            <a:r>
              <a:rPr lang="en-US" altLang="zh-TW" sz="2000" dirty="0">
                <a:latin typeface="Arial" pitchFamily="34" charset="0"/>
                <a:cs typeface="Arial" pitchFamily="34" charset="0"/>
              </a:rPr>
              <a:t>[</a:t>
            </a:r>
            <a:r>
              <a:rPr lang="zh-TW" altLang="zh-TW" sz="2000" dirty="0">
                <a:latin typeface="Arial" pitchFamily="34" charset="0"/>
                <a:cs typeface="Arial" pitchFamily="34" charset="0"/>
              </a:rPr>
              <a:t>直到機台發生</a:t>
            </a:r>
            <a:r>
              <a:rPr lang="zh-TW" altLang="zh-TW" sz="2000" b="1" dirty="0">
                <a:solidFill>
                  <a:srgbClr val="FF0000"/>
                </a:solidFill>
                <a:latin typeface="Arial" pitchFamily="34" charset="0"/>
                <a:cs typeface="Arial" pitchFamily="34" charset="0"/>
              </a:rPr>
              <a:t>失效</a:t>
            </a:r>
            <a:r>
              <a:rPr lang="zh-TW" altLang="en-US" sz="2000" b="1" dirty="0">
                <a:solidFill>
                  <a:srgbClr val="FF0000"/>
                </a:solidFill>
                <a:latin typeface="Arial" pitchFamily="34" charset="0"/>
                <a:cs typeface="Arial" pitchFamily="34" charset="0"/>
              </a:rPr>
              <a:t>才</a:t>
            </a:r>
            <a:r>
              <a:rPr lang="zh-TW" altLang="zh-TW" sz="2000" b="1" dirty="0">
                <a:solidFill>
                  <a:srgbClr val="FF0000"/>
                </a:solidFill>
                <a:latin typeface="Arial" pitchFamily="34" charset="0"/>
                <a:cs typeface="Arial" pitchFamily="34" charset="0"/>
              </a:rPr>
              <a:t>維修</a:t>
            </a:r>
            <a:r>
              <a:rPr lang="en-US" altLang="zh-TW" sz="2000" dirty="0">
                <a:latin typeface="Arial" pitchFamily="34" charset="0"/>
                <a:cs typeface="Arial" pitchFamily="34" charset="0"/>
              </a:rPr>
              <a:t>]</a:t>
            </a:r>
            <a:r>
              <a:rPr lang="zh-TW" altLang="zh-TW" sz="2000" dirty="0">
                <a:latin typeface="Arial" pitchFamily="34" charset="0"/>
                <a:cs typeface="Arial" pitchFamily="34" charset="0"/>
              </a:rPr>
              <a:t>的概念，透過</a:t>
            </a:r>
            <a:r>
              <a:rPr lang="en-US" altLang="zh-TW" sz="2000" dirty="0">
                <a:latin typeface="Arial" pitchFamily="34" charset="0"/>
                <a:cs typeface="Arial" pitchFamily="34" charset="0"/>
              </a:rPr>
              <a:t>PHM</a:t>
            </a:r>
            <a:r>
              <a:rPr lang="zh-TW" altLang="zh-TW" sz="2000" dirty="0">
                <a:latin typeface="Arial" pitchFamily="34" charset="0"/>
                <a:cs typeface="Arial" pitchFamily="34" charset="0"/>
              </a:rPr>
              <a:t>做到</a:t>
            </a:r>
            <a:r>
              <a:rPr lang="en-US" altLang="zh-TW" sz="2000" dirty="0">
                <a:latin typeface="Arial" pitchFamily="34" charset="0"/>
                <a:cs typeface="Arial" pitchFamily="34" charset="0"/>
              </a:rPr>
              <a:t>[</a:t>
            </a:r>
            <a:r>
              <a:rPr lang="zh-TW" altLang="zh-TW" sz="2000" dirty="0">
                <a:latin typeface="Arial" pitchFamily="34" charset="0"/>
                <a:cs typeface="Arial" pitchFamily="34" charset="0"/>
              </a:rPr>
              <a:t>對機台目前狀態進行</a:t>
            </a:r>
            <a:r>
              <a:rPr lang="zh-TW" altLang="zh-TW" sz="2000" b="1" dirty="0">
                <a:solidFill>
                  <a:schemeClr val="accent3">
                    <a:lumMod val="75000"/>
                  </a:schemeClr>
                </a:solidFill>
                <a:latin typeface="Arial" pitchFamily="34" charset="0"/>
                <a:cs typeface="Arial" pitchFamily="34" charset="0"/>
              </a:rPr>
              <a:t>預測及預防</a:t>
            </a:r>
            <a:r>
              <a:rPr lang="en-US" altLang="zh-TW" sz="2000" dirty="0">
                <a:latin typeface="Arial" pitchFamily="34" charset="0"/>
                <a:cs typeface="Arial" pitchFamily="34" charset="0"/>
              </a:rPr>
              <a:t>]</a:t>
            </a:r>
            <a:r>
              <a:rPr lang="zh-TW" altLang="zh-TW" sz="2000" dirty="0">
                <a:latin typeface="Arial" pitchFamily="34" charset="0"/>
                <a:cs typeface="Arial" pitchFamily="34" charset="0"/>
              </a:rPr>
              <a:t>，達到</a:t>
            </a:r>
            <a:r>
              <a:rPr lang="zh-TW" altLang="zh-TW" sz="2000" b="1" dirty="0">
                <a:solidFill>
                  <a:schemeClr val="accent3">
                    <a:lumMod val="75000"/>
                  </a:schemeClr>
                </a:solidFill>
                <a:latin typeface="Arial" pitchFamily="34" charset="0"/>
                <a:cs typeface="Arial" pitchFamily="34" charset="0"/>
              </a:rPr>
              <a:t>接近</a:t>
            </a:r>
            <a:r>
              <a:rPr lang="zh-TW" altLang="en-US" sz="2000" b="1" dirty="0">
                <a:solidFill>
                  <a:schemeClr val="accent3">
                    <a:lumMod val="75000"/>
                  </a:schemeClr>
                </a:solidFill>
                <a:latin typeface="Arial" pitchFamily="34" charset="0"/>
                <a:cs typeface="Arial" pitchFamily="34" charset="0"/>
              </a:rPr>
              <a:t>零</a:t>
            </a:r>
            <a:r>
              <a:rPr lang="zh-TW" altLang="zh-TW" sz="2000" b="1" dirty="0">
                <a:solidFill>
                  <a:schemeClr val="accent3">
                    <a:lumMod val="75000"/>
                  </a:schemeClr>
                </a:solidFill>
                <a:latin typeface="Arial" pitchFamily="34" charset="0"/>
                <a:cs typeface="Arial" pitchFamily="34" charset="0"/>
              </a:rPr>
              <a:t>停機的生產</a:t>
            </a:r>
            <a:r>
              <a:rPr lang="zh-TW" altLang="en-US" sz="2000" dirty="0">
                <a:latin typeface="Arial" pitchFamily="34" charset="0"/>
                <a:cs typeface="Arial" pitchFamily="34" charset="0"/>
              </a:rPr>
              <a:t>。</a:t>
            </a:r>
          </a:p>
        </p:txBody>
      </p:sp>
      <p:sp>
        <p:nvSpPr>
          <p:cNvPr id="11" name="投影片編號版面配置區 10"/>
          <p:cNvSpPr>
            <a:spLocks noGrp="1"/>
          </p:cNvSpPr>
          <p:nvPr>
            <p:ph type="sldNum" sz="quarter" idx="12"/>
          </p:nvPr>
        </p:nvSpPr>
        <p:spPr/>
        <p:txBody>
          <a:bodyPr/>
          <a:lstStyle/>
          <a:p>
            <a:fld id="{73DA0BB7-265A-403C-9275-D587AB510EDC}" type="slidenum">
              <a:rPr lang="zh-TW" altLang="en-US" smtClean="0">
                <a:latin typeface="Arial" pitchFamily="34" charset="0"/>
                <a:ea typeface="標楷體" pitchFamily="65" charset="-120"/>
                <a:cs typeface="Arial" pitchFamily="34" charset="0"/>
              </a:rPr>
              <a:pPr/>
              <a:t>4</a:t>
            </a:fld>
            <a:endParaRPr lang="zh-TW" altLang="en-US">
              <a:latin typeface="Arial" pitchFamily="34" charset="0"/>
              <a:ea typeface="標楷體" pitchFamily="65" charset="-120"/>
              <a:cs typeface="Arial" pitchFamily="34" charset="0"/>
            </a:endParaRPr>
          </a:p>
        </p:txBody>
      </p:sp>
      <p:sp>
        <p:nvSpPr>
          <p:cNvPr id="13" name="矩形 12"/>
          <p:cNvSpPr>
            <a:spLocks noChangeArrowheads="1"/>
          </p:cNvSpPr>
          <p:nvPr/>
        </p:nvSpPr>
        <p:spPr bwMode="auto">
          <a:xfrm>
            <a:off x="0" y="5"/>
            <a:ext cx="9144000" cy="584773"/>
          </a:xfrm>
          <a:prstGeom prst="rect">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path path="circle">
              <a:fillToRect l="50000" t="50000" r="50000" b="50000"/>
            </a:path>
            <a:tileRect/>
          </a:gradFill>
          <a:ln w="9525">
            <a:noFill/>
            <a:miter lim="800000"/>
            <a:headEnd/>
            <a:tailEnd/>
          </a:ln>
        </p:spPr>
        <p:txBody>
          <a:bodyPr wrap="square" lIns="91428" tIns="45714" rIns="91428" bIns="45714">
            <a:spAutoFit/>
          </a:bodyPr>
          <a:lstStyle/>
          <a:p>
            <a:pPr algn="ctr" defTabSz="914288"/>
            <a:r>
              <a:rPr lang="en-US" altLang="zh-TW" sz="3200" b="1" dirty="0">
                <a:solidFill>
                  <a:prstClr val="white"/>
                </a:solidFill>
                <a:latin typeface="Arial" pitchFamily="34" charset="0"/>
                <a:ea typeface="標楷體" pitchFamily="65" charset="-120"/>
                <a:cs typeface="Arial" pitchFamily="34" charset="0"/>
              </a:rPr>
              <a:t>PHM</a:t>
            </a:r>
            <a:r>
              <a:rPr lang="zh-TW" altLang="en-US" sz="3200" b="1" dirty="0">
                <a:solidFill>
                  <a:prstClr val="white"/>
                </a:solidFill>
                <a:latin typeface="Arial" pitchFamily="34" charset="0"/>
                <a:ea typeface="標楷體" pitchFamily="65" charset="-120"/>
                <a:cs typeface="Arial" pitchFamily="34" charset="0"/>
              </a:rPr>
              <a:t>概念</a:t>
            </a:r>
          </a:p>
        </p:txBody>
      </p:sp>
      <p:sp>
        <p:nvSpPr>
          <p:cNvPr id="12" name="文字方塊 11"/>
          <p:cNvSpPr txBox="1"/>
          <p:nvPr/>
        </p:nvSpPr>
        <p:spPr>
          <a:xfrm>
            <a:off x="25921" y="4815032"/>
            <a:ext cx="4493538" cy="276999"/>
          </a:xfrm>
          <a:prstGeom prst="rect">
            <a:avLst/>
          </a:prstGeom>
          <a:noFill/>
        </p:spPr>
        <p:txBody>
          <a:bodyPr wrap="none" lIns="91430" tIns="45715" rIns="91430" bIns="45715" rtlCol="0">
            <a:spAutoFit/>
          </a:bodyPr>
          <a:lstStyle/>
          <a:p>
            <a:pPr defTabSz="914288"/>
            <a:r>
              <a:rPr lang="en-US" altLang="zh-TW" sz="1200" dirty="0">
                <a:solidFill>
                  <a:prstClr val="black"/>
                </a:solidFill>
                <a:latin typeface="Arial" pitchFamily="34" charset="0"/>
                <a:ea typeface="標楷體" pitchFamily="65" charset="-120"/>
                <a:cs typeface="Arial" pitchFamily="34" charset="0"/>
              </a:rPr>
              <a:t>PHM:Prognostic and Health Management </a:t>
            </a:r>
            <a:r>
              <a:rPr lang="zh-TW" altLang="en-US" sz="1200" dirty="0">
                <a:solidFill>
                  <a:prstClr val="black"/>
                </a:solidFill>
                <a:latin typeface="Arial" pitchFamily="34" charset="0"/>
                <a:ea typeface="標楷體" pitchFamily="65" charset="-120"/>
                <a:cs typeface="Arial" pitchFamily="34" charset="0"/>
              </a:rPr>
              <a:t>故障預測與健康管理</a:t>
            </a:r>
            <a:r>
              <a:rPr lang="en-US" altLang="zh-TW" sz="1200" dirty="0">
                <a:solidFill>
                  <a:prstClr val="black"/>
                </a:solidFill>
                <a:latin typeface="Arial" pitchFamily="34" charset="0"/>
                <a:ea typeface="標楷體" pitchFamily="65" charset="-120"/>
                <a:cs typeface="Arial" pitchFamily="34" charset="0"/>
              </a:rPr>
              <a:t> </a:t>
            </a:r>
            <a:endParaRPr lang="zh-TW" altLang="en-US" sz="1200" dirty="0">
              <a:solidFill>
                <a:prstClr val="black"/>
              </a:solidFill>
              <a:latin typeface="Arial" pitchFamily="34" charset="0"/>
              <a:ea typeface="標楷體" pitchFamily="65" charset="-120"/>
              <a:cs typeface="Arial" pitchFamily="34" charset="0"/>
            </a:endParaRPr>
          </a:p>
        </p:txBody>
      </p:sp>
      <p:pic>
        <p:nvPicPr>
          <p:cNvPr id="5" name="Picture 2" descr="faf-pap_white.png"/>
          <p:cNvPicPr>
            <a:picLocks noChangeAspect="1"/>
          </p:cNvPicPr>
          <p:nvPr/>
        </p:nvPicPr>
        <p:blipFill>
          <a:blip r:embed="rId2" cstate="print">
            <a:extLst>
              <a:ext uri="{28A0092B-C50C-407E-A947-70E740481C1C}">
                <a14:useLocalDpi xmlns:a14="http://schemas.microsoft.com/office/drawing/2010/main"/>
              </a:ext>
            </a:extLst>
          </a:blip>
          <a:srcRect/>
          <a:stretch>
            <a:fillRect/>
          </a:stretch>
        </p:blipFill>
        <p:spPr bwMode="auto">
          <a:xfrm>
            <a:off x="107504" y="1923679"/>
            <a:ext cx="6984776" cy="234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文字方塊 7"/>
          <p:cNvSpPr txBox="1"/>
          <p:nvPr/>
        </p:nvSpPr>
        <p:spPr>
          <a:xfrm>
            <a:off x="2843809" y="3921874"/>
            <a:ext cx="1236236" cy="369332"/>
          </a:xfrm>
          <a:prstGeom prst="rect">
            <a:avLst/>
          </a:prstGeom>
        </p:spPr>
        <p:style>
          <a:lnRef idx="2">
            <a:schemeClr val="dk1"/>
          </a:lnRef>
          <a:fillRef idx="1">
            <a:schemeClr val="lt1"/>
          </a:fillRef>
          <a:effectRef idx="0">
            <a:schemeClr val="dk1"/>
          </a:effectRef>
          <a:fontRef idx="minor">
            <a:schemeClr val="dk1"/>
          </a:fontRef>
        </p:style>
        <p:txBody>
          <a:bodyPr wrap="none" lIns="91430" tIns="45715" rIns="91430" bIns="45715" rtlCol="0">
            <a:spAutoFit/>
          </a:bodyPr>
          <a:lstStyle/>
          <a:p>
            <a:pPr defTabSz="914288"/>
            <a:r>
              <a:rPr lang="en-US" altLang="zh-TW" b="1" dirty="0" smtClean="0">
                <a:solidFill>
                  <a:srgbClr val="FF0000"/>
                </a:solidFill>
                <a:latin typeface="Arial" pitchFamily="34" charset="0"/>
                <a:ea typeface="標楷體" pitchFamily="65" charset="-120"/>
                <a:cs typeface="Arial" pitchFamily="34" charset="0"/>
              </a:rPr>
              <a:t>6</a:t>
            </a:r>
            <a:r>
              <a:rPr lang="zh-TW" altLang="en-US" dirty="0" smtClean="0">
                <a:solidFill>
                  <a:prstClr val="black"/>
                </a:solidFill>
                <a:latin typeface="Arial" pitchFamily="34" charset="0"/>
                <a:ea typeface="標楷體" pitchFamily="65" charset="-120"/>
                <a:cs typeface="Arial" pitchFamily="34" charset="0"/>
              </a:rPr>
              <a:t>解題步驟</a:t>
            </a:r>
            <a:endParaRPr lang="zh-TW" altLang="en-US" dirty="0">
              <a:solidFill>
                <a:prstClr val="black"/>
              </a:solidFill>
              <a:latin typeface="Arial" pitchFamily="34" charset="0"/>
              <a:ea typeface="標楷體" pitchFamily="65" charset="-120"/>
              <a:cs typeface="Arial" pitchFamily="34" charset="0"/>
            </a:endParaRPr>
          </a:p>
        </p:txBody>
      </p:sp>
      <p:sp>
        <p:nvSpPr>
          <p:cNvPr id="10" name="文字方塊 9"/>
          <p:cNvSpPr txBox="1"/>
          <p:nvPr/>
        </p:nvSpPr>
        <p:spPr>
          <a:xfrm>
            <a:off x="5568013" y="3921874"/>
            <a:ext cx="1236236" cy="369332"/>
          </a:xfrm>
          <a:prstGeom prst="rect">
            <a:avLst/>
          </a:prstGeom>
        </p:spPr>
        <p:style>
          <a:lnRef idx="2">
            <a:schemeClr val="dk1"/>
          </a:lnRef>
          <a:fillRef idx="1">
            <a:schemeClr val="lt1"/>
          </a:fillRef>
          <a:effectRef idx="0">
            <a:schemeClr val="dk1"/>
          </a:effectRef>
          <a:fontRef idx="minor">
            <a:schemeClr val="dk1"/>
          </a:fontRef>
        </p:style>
        <p:txBody>
          <a:bodyPr wrap="none" lIns="91430" tIns="45715" rIns="91430" bIns="45715" rtlCol="0">
            <a:spAutoFit/>
          </a:bodyPr>
          <a:lstStyle/>
          <a:p>
            <a:pPr defTabSz="914288"/>
            <a:r>
              <a:rPr lang="en-US" altLang="zh-TW" b="1" dirty="0" smtClean="0">
                <a:solidFill>
                  <a:srgbClr val="FF0000"/>
                </a:solidFill>
                <a:latin typeface="Arial" pitchFamily="34" charset="0"/>
                <a:ea typeface="標楷體" pitchFamily="65" charset="-120"/>
                <a:cs typeface="Arial" pitchFamily="34" charset="0"/>
              </a:rPr>
              <a:t>4</a:t>
            </a:r>
            <a:r>
              <a:rPr lang="zh-TW" altLang="en-US" dirty="0" smtClean="0">
                <a:solidFill>
                  <a:prstClr val="black"/>
                </a:solidFill>
                <a:latin typeface="Arial" pitchFamily="34" charset="0"/>
                <a:ea typeface="標楷體" pitchFamily="65" charset="-120"/>
                <a:cs typeface="Arial" pitchFamily="34" charset="0"/>
              </a:rPr>
              <a:t>象限選題</a:t>
            </a:r>
            <a:endParaRPr lang="en-US" altLang="zh-TW" dirty="0" smtClean="0">
              <a:solidFill>
                <a:prstClr val="black"/>
              </a:solidFill>
              <a:latin typeface="Arial" pitchFamily="34" charset="0"/>
              <a:ea typeface="標楷體" pitchFamily="65" charset="-120"/>
              <a:cs typeface="Arial" pitchFamily="34" charset="0"/>
            </a:endParaRPr>
          </a:p>
        </p:txBody>
      </p:sp>
      <p:pic>
        <p:nvPicPr>
          <p:cNvPr id="6146" name="Picture 2" descr="ãicon managementãçåçæå°çµæ"/>
          <p:cNvPicPr>
            <a:picLocks noChangeAspect="1" noChangeArrowheads="1"/>
          </p:cNvPicPr>
          <p:nvPr/>
        </p:nvPicPr>
        <p:blipFill>
          <a:blip r:embed="rId3" cstate="print"/>
          <a:srcRect/>
          <a:stretch>
            <a:fillRect/>
          </a:stretch>
        </p:blipFill>
        <p:spPr bwMode="auto">
          <a:xfrm>
            <a:off x="7416824" y="2761010"/>
            <a:ext cx="1547664" cy="994927"/>
          </a:xfrm>
          <a:prstGeom prst="rect">
            <a:avLst/>
          </a:prstGeom>
          <a:noFill/>
        </p:spPr>
      </p:pic>
      <p:sp>
        <p:nvSpPr>
          <p:cNvPr id="14" name="＞形箭號 13"/>
          <p:cNvSpPr/>
          <p:nvPr/>
        </p:nvSpPr>
        <p:spPr>
          <a:xfrm>
            <a:off x="7020274" y="3193058"/>
            <a:ext cx="72008" cy="216024"/>
          </a:xfrm>
          <a:prstGeom prst="chevron">
            <a:avLst/>
          </a:prstGeom>
        </p:spPr>
        <p:style>
          <a:lnRef idx="2">
            <a:schemeClr val="dk1">
              <a:shade val="50000"/>
            </a:schemeClr>
          </a:lnRef>
          <a:fillRef idx="1">
            <a:schemeClr val="dk1"/>
          </a:fillRef>
          <a:effectRef idx="0">
            <a:schemeClr val="dk1"/>
          </a:effectRef>
          <a:fontRef idx="minor">
            <a:schemeClr val="lt1"/>
          </a:fontRef>
        </p:style>
        <p:txBody>
          <a:bodyPr lIns="91430" tIns="45715" rIns="91430" bIns="45715" rtlCol="0" anchor="ctr"/>
          <a:lstStyle/>
          <a:p>
            <a:pPr algn="ctr" defTabSz="914288"/>
            <a:endParaRPr lang="zh-TW" altLang="en-US">
              <a:solidFill>
                <a:prstClr val="black"/>
              </a:solidFill>
              <a:latin typeface="Arial" pitchFamily="34" charset="0"/>
              <a:ea typeface="標楷體" pitchFamily="65" charset="-120"/>
              <a:cs typeface="Arial" pitchFamily="34" charset="0"/>
            </a:endParaRPr>
          </a:p>
        </p:txBody>
      </p:sp>
      <p:sp>
        <p:nvSpPr>
          <p:cNvPr id="15" name="＞形箭號 14"/>
          <p:cNvSpPr/>
          <p:nvPr/>
        </p:nvSpPr>
        <p:spPr>
          <a:xfrm>
            <a:off x="7128856" y="3193058"/>
            <a:ext cx="72008" cy="216024"/>
          </a:xfrm>
          <a:prstGeom prst="chevron">
            <a:avLst/>
          </a:prstGeom>
        </p:spPr>
        <p:style>
          <a:lnRef idx="2">
            <a:schemeClr val="dk1">
              <a:shade val="50000"/>
            </a:schemeClr>
          </a:lnRef>
          <a:fillRef idx="1">
            <a:schemeClr val="dk1"/>
          </a:fillRef>
          <a:effectRef idx="0">
            <a:schemeClr val="dk1"/>
          </a:effectRef>
          <a:fontRef idx="minor">
            <a:schemeClr val="lt1"/>
          </a:fontRef>
        </p:style>
        <p:txBody>
          <a:bodyPr lIns="91430" tIns="45715" rIns="91430" bIns="45715" rtlCol="0" anchor="ctr"/>
          <a:lstStyle/>
          <a:p>
            <a:pPr algn="ctr" defTabSz="914288"/>
            <a:endParaRPr lang="zh-TW" altLang="en-US">
              <a:solidFill>
                <a:prstClr val="black"/>
              </a:solidFill>
              <a:latin typeface="Arial" pitchFamily="34" charset="0"/>
              <a:ea typeface="標楷體" pitchFamily="65" charset="-120"/>
              <a:cs typeface="Arial" pitchFamily="34" charset="0"/>
            </a:endParaRPr>
          </a:p>
        </p:txBody>
      </p:sp>
      <p:sp>
        <p:nvSpPr>
          <p:cNvPr id="16" name="＞形箭號 15"/>
          <p:cNvSpPr/>
          <p:nvPr/>
        </p:nvSpPr>
        <p:spPr>
          <a:xfrm>
            <a:off x="7236298" y="3193058"/>
            <a:ext cx="72008" cy="216024"/>
          </a:xfrm>
          <a:prstGeom prst="chevron">
            <a:avLst/>
          </a:prstGeom>
        </p:spPr>
        <p:style>
          <a:lnRef idx="2">
            <a:schemeClr val="dk1">
              <a:shade val="50000"/>
            </a:schemeClr>
          </a:lnRef>
          <a:fillRef idx="1">
            <a:schemeClr val="dk1"/>
          </a:fillRef>
          <a:effectRef idx="0">
            <a:schemeClr val="dk1"/>
          </a:effectRef>
          <a:fontRef idx="minor">
            <a:schemeClr val="lt1"/>
          </a:fontRef>
        </p:style>
        <p:txBody>
          <a:bodyPr lIns="91430" tIns="45715" rIns="91430" bIns="45715" rtlCol="0" anchor="ctr"/>
          <a:lstStyle/>
          <a:p>
            <a:pPr algn="ctr" defTabSz="914288"/>
            <a:endParaRPr lang="zh-TW" altLang="en-US">
              <a:solidFill>
                <a:prstClr val="black"/>
              </a:solidFill>
              <a:latin typeface="Arial" pitchFamily="34" charset="0"/>
              <a:ea typeface="標楷體" pitchFamily="65" charset="-120"/>
              <a:cs typeface="Arial" pitchFamily="34" charset="0"/>
            </a:endParaRPr>
          </a:p>
        </p:txBody>
      </p:sp>
      <p:sp>
        <p:nvSpPr>
          <p:cNvPr id="17" name="文字方塊 16"/>
          <p:cNvSpPr txBox="1"/>
          <p:nvPr/>
        </p:nvSpPr>
        <p:spPr>
          <a:xfrm>
            <a:off x="7524328" y="3921874"/>
            <a:ext cx="1236236" cy="369332"/>
          </a:xfrm>
          <a:prstGeom prst="rect">
            <a:avLst/>
          </a:prstGeom>
        </p:spPr>
        <p:style>
          <a:lnRef idx="2">
            <a:schemeClr val="dk1"/>
          </a:lnRef>
          <a:fillRef idx="1">
            <a:schemeClr val="lt1"/>
          </a:fillRef>
          <a:effectRef idx="0">
            <a:schemeClr val="dk1"/>
          </a:effectRef>
          <a:fontRef idx="minor">
            <a:schemeClr val="dk1"/>
          </a:fontRef>
        </p:style>
        <p:txBody>
          <a:bodyPr wrap="none" lIns="91430" tIns="45715" rIns="91430" bIns="45715" rtlCol="0">
            <a:spAutoFit/>
          </a:bodyPr>
          <a:lstStyle/>
          <a:p>
            <a:pPr defTabSz="914288"/>
            <a:r>
              <a:rPr lang="en-US" altLang="zh-TW" b="1" dirty="0" smtClean="0">
                <a:solidFill>
                  <a:srgbClr val="FF0000"/>
                </a:solidFill>
                <a:latin typeface="Arial" pitchFamily="34" charset="0"/>
                <a:ea typeface="標楷體" pitchFamily="65" charset="-120"/>
                <a:cs typeface="Arial" pitchFamily="34" charset="0"/>
              </a:rPr>
              <a:t>3</a:t>
            </a:r>
            <a:r>
              <a:rPr lang="zh-TW" altLang="en-US" dirty="0" smtClean="0">
                <a:solidFill>
                  <a:prstClr val="black"/>
                </a:solidFill>
                <a:latin typeface="Arial" pitchFamily="34" charset="0"/>
                <a:ea typeface="標楷體" pitchFamily="65" charset="-120"/>
                <a:cs typeface="Arial" pitchFamily="34" charset="0"/>
              </a:rPr>
              <a:t>階段管理</a:t>
            </a:r>
            <a:endParaRPr lang="zh-TW" altLang="en-US" dirty="0">
              <a:solidFill>
                <a:prstClr val="black"/>
              </a:solidFill>
              <a:latin typeface="Arial" pitchFamily="34" charset="0"/>
              <a:ea typeface="標楷體" pitchFamily="65" charset="-120"/>
              <a:cs typeface="Arial" pitchFamily="34" charset="0"/>
            </a:endParaRPr>
          </a:p>
        </p:txBody>
      </p:sp>
    </p:spTree>
    <p:extLst>
      <p:ext uri="{BB962C8B-B14F-4D97-AF65-F5344CB8AC3E}">
        <p14:creationId xmlns:p14="http://schemas.microsoft.com/office/powerpoint/2010/main" val="50544921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群組 3"/>
          <p:cNvGrpSpPr/>
          <p:nvPr/>
        </p:nvGrpSpPr>
        <p:grpSpPr>
          <a:xfrm>
            <a:off x="1002924" y="601800"/>
            <a:ext cx="7138156" cy="4458240"/>
            <a:chOff x="685800" y="838200"/>
            <a:chExt cx="8153400" cy="5323045"/>
          </a:xfrm>
        </p:grpSpPr>
        <p:grpSp>
          <p:nvGrpSpPr>
            <p:cNvPr id="3" name="Group 52"/>
            <p:cNvGrpSpPr>
              <a:grpSpLocks/>
            </p:cNvGrpSpPr>
            <p:nvPr/>
          </p:nvGrpSpPr>
          <p:grpSpPr bwMode="auto">
            <a:xfrm>
              <a:off x="5791200" y="3455988"/>
              <a:ext cx="3048000" cy="658812"/>
              <a:chOff x="5791200" y="3455406"/>
              <a:chExt cx="3048000" cy="659394"/>
            </a:xfrm>
          </p:grpSpPr>
          <p:pic>
            <p:nvPicPr>
              <p:cNvPr id="61" name="Picture 7"/>
              <p:cNvPicPr>
                <a:picLocks noChangeAspect="1" noChangeArrowheads="1"/>
              </p:cNvPicPr>
              <p:nvPr/>
            </p:nvPicPr>
            <p:blipFill>
              <a:blip r:embed="rId2" cstate="print"/>
              <a:srcRect/>
              <a:stretch>
                <a:fillRect/>
              </a:stretch>
            </p:blipFill>
            <p:spPr bwMode="auto">
              <a:xfrm>
                <a:off x="5791200" y="3500718"/>
                <a:ext cx="1447800" cy="614082"/>
              </a:xfrm>
              <a:prstGeom prst="rect">
                <a:avLst/>
              </a:prstGeom>
              <a:noFill/>
              <a:ln w="9525">
                <a:noFill/>
                <a:miter lim="800000"/>
                <a:headEnd/>
                <a:tailEnd/>
              </a:ln>
            </p:spPr>
          </p:pic>
          <p:pic>
            <p:nvPicPr>
              <p:cNvPr id="62" name="Picture 8"/>
              <p:cNvPicPr>
                <a:picLocks noChangeAspect="1" noChangeArrowheads="1"/>
              </p:cNvPicPr>
              <p:nvPr/>
            </p:nvPicPr>
            <p:blipFill>
              <a:blip r:embed="rId3" cstate="print"/>
              <a:srcRect/>
              <a:stretch>
                <a:fillRect/>
              </a:stretch>
            </p:blipFill>
            <p:spPr bwMode="auto">
              <a:xfrm>
                <a:off x="7391400" y="3455406"/>
                <a:ext cx="1447800" cy="659394"/>
              </a:xfrm>
              <a:prstGeom prst="rect">
                <a:avLst/>
              </a:prstGeom>
              <a:noFill/>
              <a:ln w="9525">
                <a:noFill/>
                <a:miter lim="800000"/>
                <a:headEnd/>
                <a:tailEnd/>
              </a:ln>
            </p:spPr>
          </p:pic>
        </p:grpSp>
        <p:grpSp>
          <p:nvGrpSpPr>
            <p:cNvPr id="4" name="Group 50"/>
            <p:cNvGrpSpPr>
              <a:grpSpLocks/>
            </p:cNvGrpSpPr>
            <p:nvPr/>
          </p:nvGrpSpPr>
          <p:grpSpPr bwMode="auto">
            <a:xfrm>
              <a:off x="3429000" y="990600"/>
              <a:ext cx="2354262" cy="2209800"/>
              <a:chOff x="3429000" y="990600"/>
              <a:chExt cx="2354262" cy="2209800"/>
            </a:xfrm>
          </p:grpSpPr>
          <p:grpSp>
            <p:nvGrpSpPr>
              <p:cNvPr id="5" name="Group 38"/>
              <p:cNvGrpSpPr>
                <a:grpSpLocks/>
              </p:cNvGrpSpPr>
              <p:nvPr/>
            </p:nvGrpSpPr>
            <p:grpSpPr bwMode="auto">
              <a:xfrm>
                <a:off x="3429000" y="1219200"/>
                <a:ext cx="2354262" cy="1981200"/>
                <a:chOff x="3352800" y="1143000"/>
                <a:chExt cx="2430206" cy="2057400"/>
              </a:xfrm>
            </p:grpSpPr>
            <p:grpSp>
              <p:nvGrpSpPr>
                <p:cNvPr id="6" name="Group 10"/>
                <p:cNvGrpSpPr>
                  <a:grpSpLocks/>
                </p:cNvGrpSpPr>
                <p:nvPr/>
              </p:nvGrpSpPr>
              <p:grpSpPr bwMode="auto">
                <a:xfrm>
                  <a:off x="3352800" y="1143000"/>
                  <a:ext cx="2209800" cy="2057400"/>
                  <a:chOff x="609600" y="1143000"/>
                  <a:chExt cx="2438400" cy="2057400"/>
                </a:xfrm>
              </p:grpSpPr>
              <p:sp>
                <p:nvSpPr>
                  <p:cNvPr id="59" name="Rectangle 11"/>
                  <p:cNvSpPr/>
                  <p:nvPr/>
                </p:nvSpPr>
                <p:spPr>
                  <a:xfrm>
                    <a:off x="609600" y="1143000"/>
                    <a:ext cx="2464620" cy="2057400"/>
                  </a:xfrm>
                  <a:prstGeom prst="rect">
                    <a:avLst/>
                  </a:prstGeom>
                  <a:solidFill>
                    <a:srgbClr val="0000C4"/>
                  </a:solidFill>
                  <a:ln>
                    <a:solidFill>
                      <a:srgbClr val="0000C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288">
                      <a:defRPr/>
                    </a:pPr>
                    <a:endParaRPr lang="en-US">
                      <a:solidFill>
                        <a:prstClr val="white"/>
                      </a:solidFill>
                    </a:endParaRPr>
                  </a:p>
                </p:txBody>
              </p:sp>
              <p:sp>
                <p:nvSpPr>
                  <p:cNvPr id="60" name="Rectangle 12"/>
                  <p:cNvSpPr/>
                  <p:nvPr/>
                </p:nvSpPr>
                <p:spPr>
                  <a:xfrm>
                    <a:off x="685546" y="1218834"/>
                    <a:ext cx="2287413" cy="1905733"/>
                  </a:xfrm>
                  <a:prstGeom prst="rect">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288">
                      <a:defRPr/>
                    </a:pPr>
                    <a:endParaRPr lang="en-US">
                      <a:solidFill>
                        <a:prstClr val="white"/>
                      </a:solidFill>
                    </a:endParaRPr>
                  </a:p>
                </p:txBody>
              </p:sp>
            </p:grpSp>
            <p:pic>
              <p:nvPicPr>
                <p:cNvPr id="57" name="Picture 10"/>
                <p:cNvPicPr>
                  <a:picLocks noChangeAspect="1" noChangeArrowheads="1"/>
                </p:cNvPicPr>
                <p:nvPr/>
              </p:nvPicPr>
              <p:blipFill>
                <a:blip r:embed="rId4" cstate="print"/>
                <a:srcRect l="1147" t="12402" r="29987" b="2325"/>
                <a:stretch>
                  <a:fillRect/>
                </a:stretch>
              </p:blipFill>
              <p:spPr bwMode="auto">
                <a:xfrm>
                  <a:off x="3498443" y="1295400"/>
                  <a:ext cx="1911757" cy="1752600"/>
                </a:xfrm>
                <a:prstGeom prst="rect">
                  <a:avLst/>
                </a:prstGeom>
                <a:noFill/>
                <a:ln w="9525">
                  <a:noFill/>
                  <a:miter lim="800000"/>
                  <a:headEnd/>
                  <a:tailEnd/>
                </a:ln>
              </p:spPr>
            </p:pic>
            <p:sp>
              <p:nvSpPr>
                <p:cNvPr id="58" name="Isosceles Triangle 33"/>
                <p:cNvSpPr/>
                <p:nvPr/>
              </p:nvSpPr>
              <p:spPr>
                <a:xfrm rot="5400000">
                  <a:off x="4640416" y="2057810"/>
                  <a:ext cx="2057400" cy="227780"/>
                </a:xfrm>
                <a:prstGeom prst="triangle">
                  <a:avLst/>
                </a:prstGeom>
                <a:solidFill>
                  <a:srgbClr val="0000C4"/>
                </a:solidFill>
                <a:ln>
                  <a:solidFill>
                    <a:srgbClr val="0000C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288">
                    <a:defRPr/>
                  </a:pPr>
                  <a:endParaRPr lang="en-US">
                    <a:solidFill>
                      <a:prstClr val="white"/>
                    </a:solidFill>
                  </a:endParaRPr>
                </a:p>
              </p:txBody>
            </p:sp>
          </p:grpSp>
          <p:sp>
            <p:nvSpPr>
              <p:cNvPr id="55" name="TextBox 44"/>
              <p:cNvSpPr txBox="1">
                <a:spLocks noChangeArrowheads="1"/>
              </p:cNvSpPr>
              <p:nvPr/>
            </p:nvSpPr>
            <p:spPr bwMode="auto">
              <a:xfrm>
                <a:off x="3429000" y="990600"/>
                <a:ext cx="2133600" cy="293983"/>
              </a:xfrm>
              <a:prstGeom prst="rect">
                <a:avLst/>
              </a:prstGeom>
              <a:noFill/>
              <a:ln w="9525">
                <a:noFill/>
                <a:miter lim="800000"/>
                <a:headEnd/>
                <a:tailEnd/>
              </a:ln>
            </p:spPr>
            <p:txBody>
              <a:bodyPr>
                <a:spAutoFit/>
              </a:bodyPr>
              <a:lstStyle/>
              <a:p>
                <a:pPr algn="ctr" defTabSz="914288"/>
                <a:r>
                  <a:rPr lang="en-US" sz="1000" b="1" dirty="0">
                    <a:solidFill>
                      <a:srgbClr val="0000C4"/>
                    </a:solidFill>
                  </a:rPr>
                  <a:t>DATA ACQUISITION</a:t>
                </a:r>
              </a:p>
            </p:txBody>
          </p:sp>
        </p:grpSp>
        <p:grpSp>
          <p:nvGrpSpPr>
            <p:cNvPr id="7" name="Group 51"/>
            <p:cNvGrpSpPr>
              <a:grpSpLocks/>
            </p:cNvGrpSpPr>
            <p:nvPr/>
          </p:nvGrpSpPr>
          <p:grpSpPr bwMode="auto">
            <a:xfrm>
              <a:off x="6019800" y="838200"/>
              <a:ext cx="2514600" cy="2590800"/>
              <a:chOff x="6019800" y="838200"/>
              <a:chExt cx="2514600" cy="2590800"/>
            </a:xfrm>
          </p:grpSpPr>
          <p:grpSp>
            <p:nvGrpSpPr>
              <p:cNvPr id="8" name="Group 39"/>
              <p:cNvGrpSpPr>
                <a:grpSpLocks/>
              </p:cNvGrpSpPr>
              <p:nvPr/>
            </p:nvGrpSpPr>
            <p:grpSpPr bwMode="auto">
              <a:xfrm>
                <a:off x="6096000" y="1219200"/>
                <a:ext cx="2362200" cy="2209800"/>
                <a:chOff x="6094248" y="1143000"/>
                <a:chExt cx="2516352" cy="2286000"/>
              </a:xfrm>
            </p:grpSpPr>
            <p:grpSp>
              <p:nvGrpSpPr>
                <p:cNvPr id="9" name="Group 13"/>
                <p:cNvGrpSpPr>
                  <a:grpSpLocks/>
                </p:cNvGrpSpPr>
                <p:nvPr/>
              </p:nvGrpSpPr>
              <p:grpSpPr bwMode="auto">
                <a:xfrm>
                  <a:off x="6094248" y="1143000"/>
                  <a:ext cx="2438400" cy="2057400"/>
                  <a:chOff x="609600" y="1143000"/>
                  <a:chExt cx="2438400" cy="2057400"/>
                </a:xfrm>
              </p:grpSpPr>
              <p:sp>
                <p:nvSpPr>
                  <p:cNvPr id="52" name="Rectangle 14"/>
                  <p:cNvSpPr/>
                  <p:nvPr/>
                </p:nvSpPr>
                <p:spPr>
                  <a:xfrm>
                    <a:off x="609600" y="1143000"/>
                    <a:ext cx="2438562" cy="2057729"/>
                  </a:xfrm>
                  <a:prstGeom prst="rect">
                    <a:avLst/>
                  </a:prstGeom>
                  <a:solidFill>
                    <a:srgbClr val="0000C4"/>
                  </a:solidFill>
                  <a:ln>
                    <a:solidFill>
                      <a:srgbClr val="0000C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288">
                      <a:defRPr/>
                    </a:pPr>
                    <a:endParaRPr lang="en-US">
                      <a:solidFill>
                        <a:prstClr val="white"/>
                      </a:solidFill>
                    </a:endParaRPr>
                  </a:p>
                </p:txBody>
              </p:sp>
              <p:sp>
                <p:nvSpPr>
                  <p:cNvPr id="53" name="Rectangle 15"/>
                  <p:cNvSpPr/>
                  <p:nvPr/>
                </p:nvSpPr>
                <p:spPr>
                  <a:xfrm>
                    <a:off x="685700" y="1218543"/>
                    <a:ext cx="2286363" cy="1906643"/>
                  </a:xfrm>
                  <a:prstGeom prst="rect">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288">
                      <a:defRPr/>
                    </a:pPr>
                    <a:endParaRPr lang="en-US">
                      <a:solidFill>
                        <a:prstClr val="white"/>
                      </a:solidFill>
                    </a:endParaRPr>
                  </a:p>
                </p:txBody>
              </p:sp>
            </p:grpSp>
            <p:pic>
              <p:nvPicPr>
                <p:cNvPr id="50" name="Picture 6"/>
                <p:cNvPicPr>
                  <a:picLocks noChangeAspect="1" noChangeArrowheads="1"/>
                </p:cNvPicPr>
                <p:nvPr/>
              </p:nvPicPr>
              <p:blipFill>
                <a:blip r:embed="rId5" cstate="print"/>
                <a:srcRect/>
                <a:stretch>
                  <a:fillRect/>
                </a:stretch>
              </p:blipFill>
              <p:spPr bwMode="auto">
                <a:xfrm>
                  <a:off x="6094248" y="1143000"/>
                  <a:ext cx="2516352" cy="1981200"/>
                </a:xfrm>
                <a:prstGeom prst="rect">
                  <a:avLst/>
                </a:prstGeom>
                <a:noFill/>
                <a:ln w="9525">
                  <a:noFill/>
                  <a:miter lim="800000"/>
                  <a:headEnd/>
                  <a:tailEnd/>
                </a:ln>
              </p:spPr>
            </p:pic>
            <p:sp>
              <p:nvSpPr>
                <p:cNvPr id="51" name="Isosceles Triangle 34"/>
                <p:cNvSpPr/>
                <p:nvPr/>
              </p:nvSpPr>
              <p:spPr>
                <a:xfrm rot="10800000">
                  <a:off x="6095940" y="3200729"/>
                  <a:ext cx="2438562" cy="228271"/>
                </a:xfrm>
                <a:prstGeom prst="triangle">
                  <a:avLst/>
                </a:prstGeom>
                <a:solidFill>
                  <a:srgbClr val="0000C4"/>
                </a:solidFill>
                <a:ln>
                  <a:solidFill>
                    <a:srgbClr val="0000C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288">
                    <a:defRPr/>
                  </a:pPr>
                  <a:endParaRPr lang="en-US">
                    <a:solidFill>
                      <a:prstClr val="white"/>
                    </a:solidFill>
                  </a:endParaRPr>
                </a:p>
              </p:txBody>
            </p:sp>
          </p:grpSp>
          <p:sp>
            <p:nvSpPr>
              <p:cNvPr id="48" name="TextBox 45"/>
              <p:cNvSpPr txBox="1">
                <a:spLocks noChangeArrowheads="1"/>
              </p:cNvSpPr>
              <p:nvPr/>
            </p:nvSpPr>
            <p:spPr bwMode="auto">
              <a:xfrm>
                <a:off x="6019800" y="838200"/>
                <a:ext cx="2514600" cy="477723"/>
              </a:xfrm>
              <a:prstGeom prst="rect">
                <a:avLst/>
              </a:prstGeom>
              <a:noFill/>
              <a:ln w="9525">
                <a:noFill/>
                <a:miter lim="800000"/>
                <a:headEnd/>
                <a:tailEnd/>
              </a:ln>
            </p:spPr>
            <p:txBody>
              <a:bodyPr wrap="square">
                <a:spAutoFit/>
              </a:bodyPr>
              <a:lstStyle/>
              <a:p>
                <a:pPr algn="ctr" defTabSz="914288"/>
                <a:r>
                  <a:rPr lang="en-US" sz="1000" b="1" dirty="0">
                    <a:solidFill>
                      <a:srgbClr val="0000C4"/>
                    </a:solidFill>
                  </a:rPr>
                  <a:t>SIGNAL PROCESSING &amp; </a:t>
                </a:r>
              </a:p>
              <a:p>
                <a:pPr algn="ctr" defTabSz="914288"/>
                <a:r>
                  <a:rPr lang="en-US" sz="1000" b="1" dirty="0">
                    <a:solidFill>
                      <a:srgbClr val="0000C4"/>
                    </a:solidFill>
                  </a:rPr>
                  <a:t>FEATURE EXTRACTION</a:t>
                </a:r>
              </a:p>
            </p:txBody>
          </p:sp>
        </p:grpSp>
        <p:grpSp>
          <p:nvGrpSpPr>
            <p:cNvPr id="10" name="Group 53"/>
            <p:cNvGrpSpPr>
              <a:grpSpLocks/>
            </p:cNvGrpSpPr>
            <p:nvPr/>
          </p:nvGrpSpPr>
          <p:grpSpPr bwMode="auto">
            <a:xfrm>
              <a:off x="5943600" y="4191000"/>
              <a:ext cx="2590800" cy="1970245"/>
              <a:chOff x="5943600" y="4191000"/>
              <a:chExt cx="2590800" cy="1970407"/>
            </a:xfrm>
          </p:grpSpPr>
          <p:grpSp>
            <p:nvGrpSpPr>
              <p:cNvPr id="11" name="Group 40"/>
              <p:cNvGrpSpPr>
                <a:grpSpLocks/>
              </p:cNvGrpSpPr>
              <p:nvPr/>
            </p:nvGrpSpPr>
            <p:grpSpPr bwMode="auto">
              <a:xfrm>
                <a:off x="5943600" y="4191000"/>
                <a:ext cx="2590800" cy="1676400"/>
                <a:chOff x="5943600" y="4267200"/>
                <a:chExt cx="2590800" cy="1676400"/>
              </a:xfrm>
            </p:grpSpPr>
            <p:grpSp>
              <p:nvGrpSpPr>
                <p:cNvPr id="22" name="Group 20"/>
                <p:cNvGrpSpPr>
                  <a:grpSpLocks/>
                </p:cNvGrpSpPr>
                <p:nvPr/>
              </p:nvGrpSpPr>
              <p:grpSpPr bwMode="auto">
                <a:xfrm>
                  <a:off x="6172200" y="4267200"/>
                  <a:ext cx="2362200" cy="1676400"/>
                  <a:chOff x="609600" y="1143000"/>
                  <a:chExt cx="2438400" cy="2057400"/>
                </a:xfrm>
              </p:grpSpPr>
              <p:sp>
                <p:nvSpPr>
                  <p:cNvPr id="45" name="Rectangle 21"/>
                  <p:cNvSpPr/>
                  <p:nvPr/>
                </p:nvSpPr>
                <p:spPr>
                  <a:xfrm>
                    <a:off x="609600" y="1143000"/>
                    <a:ext cx="2438400" cy="2057569"/>
                  </a:xfrm>
                  <a:prstGeom prst="rect">
                    <a:avLst/>
                  </a:prstGeom>
                  <a:solidFill>
                    <a:srgbClr val="0000C4"/>
                  </a:solidFill>
                  <a:ln>
                    <a:solidFill>
                      <a:srgbClr val="0000C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288">
                      <a:defRPr/>
                    </a:pPr>
                    <a:endParaRPr lang="en-US">
                      <a:solidFill>
                        <a:prstClr val="white"/>
                      </a:solidFill>
                    </a:endParaRPr>
                  </a:p>
                </p:txBody>
              </p:sp>
              <p:sp>
                <p:nvSpPr>
                  <p:cNvPr id="46" name="Rectangle 22"/>
                  <p:cNvSpPr/>
                  <p:nvPr/>
                </p:nvSpPr>
                <p:spPr>
                  <a:xfrm>
                    <a:off x="686620" y="1218990"/>
                    <a:ext cx="2285999" cy="1905590"/>
                  </a:xfrm>
                  <a:prstGeom prst="rect">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288">
                      <a:defRPr/>
                    </a:pPr>
                    <a:endParaRPr lang="en-US">
                      <a:solidFill>
                        <a:prstClr val="white"/>
                      </a:solidFill>
                    </a:endParaRPr>
                  </a:p>
                </p:txBody>
              </p:sp>
            </p:grpSp>
            <p:pic>
              <p:nvPicPr>
                <p:cNvPr id="43" name="Picture 9"/>
                <p:cNvPicPr>
                  <a:picLocks noChangeAspect="1" noChangeArrowheads="1"/>
                </p:cNvPicPr>
                <p:nvPr/>
              </p:nvPicPr>
              <p:blipFill>
                <a:blip r:embed="rId6" cstate="print"/>
                <a:srcRect/>
                <a:stretch>
                  <a:fillRect/>
                </a:stretch>
              </p:blipFill>
              <p:spPr bwMode="auto">
                <a:xfrm>
                  <a:off x="6324600" y="4419600"/>
                  <a:ext cx="2076629" cy="1371600"/>
                </a:xfrm>
                <a:prstGeom prst="rect">
                  <a:avLst/>
                </a:prstGeom>
                <a:noFill/>
                <a:ln w="9525">
                  <a:noFill/>
                  <a:miter lim="800000"/>
                  <a:headEnd/>
                  <a:tailEnd/>
                </a:ln>
              </p:spPr>
            </p:pic>
            <p:sp>
              <p:nvSpPr>
                <p:cNvPr id="44" name="Isosceles Triangle 35"/>
                <p:cNvSpPr/>
                <p:nvPr/>
              </p:nvSpPr>
              <p:spPr>
                <a:xfrm rot="16200000">
                  <a:off x="5219631" y="4991169"/>
                  <a:ext cx="1676538" cy="228600"/>
                </a:xfrm>
                <a:prstGeom prst="triangle">
                  <a:avLst/>
                </a:prstGeom>
                <a:solidFill>
                  <a:srgbClr val="0000C4"/>
                </a:solidFill>
                <a:ln>
                  <a:solidFill>
                    <a:srgbClr val="0000C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288">
                    <a:defRPr/>
                  </a:pPr>
                  <a:endParaRPr lang="en-US">
                    <a:solidFill>
                      <a:prstClr val="white"/>
                    </a:solidFill>
                  </a:endParaRPr>
                </a:p>
              </p:txBody>
            </p:sp>
          </p:grpSp>
          <p:sp>
            <p:nvSpPr>
              <p:cNvPr id="41" name="TextBox 46"/>
              <p:cNvSpPr txBox="1">
                <a:spLocks noChangeArrowheads="1"/>
              </p:cNvSpPr>
              <p:nvPr/>
            </p:nvSpPr>
            <p:spPr bwMode="auto">
              <a:xfrm>
                <a:off x="6172200" y="5867400"/>
                <a:ext cx="2362200" cy="294007"/>
              </a:xfrm>
              <a:prstGeom prst="rect">
                <a:avLst/>
              </a:prstGeom>
              <a:noFill/>
              <a:ln w="9525">
                <a:noFill/>
                <a:miter lim="800000"/>
                <a:headEnd/>
                <a:tailEnd/>
              </a:ln>
            </p:spPr>
            <p:txBody>
              <a:bodyPr>
                <a:spAutoFit/>
              </a:bodyPr>
              <a:lstStyle/>
              <a:p>
                <a:pPr algn="ctr" defTabSz="914288"/>
                <a:r>
                  <a:rPr lang="en-US" sz="1000" b="1" dirty="0">
                    <a:solidFill>
                      <a:srgbClr val="0000C4"/>
                    </a:solidFill>
                  </a:rPr>
                  <a:t>HEALTH ASSESSMENT &amp; DIAGNOSIS</a:t>
                </a:r>
              </a:p>
            </p:txBody>
          </p:sp>
        </p:grpSp>
        <p:grpSp>
          <p:nvGrpSpPr>
            <p:cNvPr id="28" name="Group 49"/>
            <p:cNvGrpSpPr>
              <a:grpSpLocks/>
            </p:cNvGrpSpPr>
            <p:nvPr/>
          </p:nvGrpSpPr>
          <p:grpSpPr bwMode="auto">
            <a:xfrm>
              <a:off x="685800" y="990600"/>
              <a:ext cx="2438400" cy="2209800"/>
              <a:chOff x="685800" y="990600"/>
              <a:chExt cx="2438399" cy="2209800"/>
            </a:xfrm>
          </p:grpSpPr>
          <p:grpSp>
            <p:nvGrpSpPr>
              <p:cNvPr id="34" name="Group 37"/>
              <p:cNvGrpSpPr>
                <a:grpSpLocks/>
              </p:cNvGrpSpPr>
              <p:nvPr/>
            </p:nvGrpSpPr>
            <p:grpSpPr bwMode="auto">
              <a:xfrm>
                <a:off x="685800" y="1219200"/>
                <a:ext cx="2438399" cy="1981200"/>
                <a:chOff x="609600" y="1143000"/>
                <a:chExt cx="2514599" cy="2057400"/>
              </a:xfrm>
            </p:grpSpPr>
            <p:grpSp>
              <p:nvGrpSpPr>
                <p:cNvPr id="36" name="Group 9"/>
                <p:cNvGrpSpPr>
                  <a:grpSpLocks/>
                </p:cNvGrpSpPr>
                <p:nvPr/>
              </p:nvGrpSpPr>
              <p:grpSpPr bwMode="auto">
                <a:xfrm>
                  <a:off x="609600" y="1143000"/>
                  <a:ext cx="2286000" cy="2057400"/>
                  <a:chOff x="609600" y="1143000"/>
                  <a:chExt cx="2438400" cy="2057400"/>
                </a:xfrm>
              </p:grpSpPr>
              <p:sp>
                <p:nvSpPr>
                  <p:cNvPr id="38" name="Rectangle 4"/>
                  <p:cNvSpPr/>
                  <p:nvPr/>
                </p:nvSpPr>
                <p:spPr>
                  <a:xfrm>
                    <a:off x="609600" y="1143000"/>
                    <a:ext cx="2437764" cy="2057400"/>
                  </a:xfrm>
                  <a:prstGeom prst="rect">
                    <a:avLst/>
                  </a:prstGeom>
                  <a:solidFill>
                    <a:srgbClr val="0000C4"/>
                  </a:solidFill>
                  <a:ln>
                    <a:solidFill>
                      <a:srgbClr val="0000C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288">
                      <a:defRPr/>
                    </a:pPr>
                    <a:endParaRPr lang="en-US">
                      <a:solidFill>
                        <a:prstClr val="white"/>
                      </a:solidFill>
                    </a:endParaRPr>
                  </a:p>
                </p:txBody>
              </p:sp>
              <p:sp>
                <p:nvSpPr>
                  <p:cNvPr id="39" name="Rectangle 5"/>
                  <p:cNvSpPr/>
                  <p:nvPr/>
                </p:nvSpPr>
                <p:spPr>
                  <a:xfrm>
                    <a:off x="686435" y="1218834"/>
                    <a:ext cx="2284094" cy="1905733"/>
                  </a:xfrm>
                  <a:prstGeom prst="rect">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288">
                      <a:defRPr/>
                    </a:pPr>
                    <a:endParaRPr lang="en-US">
                      <a:solidFill>
                        <a:prstClr val="white"/>
                      </a:solidFill>
                    </a:endParaRPr>
                  </a:p>
                </p:txBody>
              </p:sp>
            </p:grpSp>
            <p:sp>
              <p:nvSpPr>
                <p:cNvPr id="37" name="Isosceles Triangle 32"/>
                <p:cNvSpPr/>
                <p:nvPr/>
              </p:nvSpPr>
              <p:spPr>
                <a:xfrm rot="5400000">
                  <a:off x="1980901" y="2057102"/>
                  <a:ext cx="2057400" cy="229195"/>
                </a:xfrm>
                <a:prstGeom prst="triangle">
                  <a:avLst/>
                </a:prstGeom>
                <a:solidFill>
                  <a:srgbClr val="0000C4"/>
                </a:solidFill>
                <a:ln>
                  <a:solidFill>
                    <a:srgbClr val="0000C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288">
                    <a:defRPr/>
                  </a:pPr>
                  <a:endParaRPr lang="en-US">
                    <a:solidFill>
                      <a:prstClr val="white"/>
                    </a:solidFill>
                  </a:endParaRPr>
                </a:p>
              </p:txBody>
            </p:sp>
          </p:grpSp>
          <p:sp>
            <p:nvSpPr>
              <p:cNvPr id="35" name="TextBox 43"/>
              <p:cNvSpPr txBox="1">
                <a:spLocks noChangeArrowheads="1"/>
              </p:cNvSpPr>
              <p:nvPr/>
            </p:nvSpPr>
            <p:spPr bwMode="auto">
              <a:xfrm>
                <a:off x="685800" y="990600"/>
                <a:ext cx="2209801" cy="293983"/>
              </a:xfrm>
              <a:prstGeom prst="rect">
                <a:avLst/>
              </a:prstGeom>
              <a:noFill/>
              <a:ln w="9525">
                <a:noFill/>
                <a:miter lim="800000"/>
                <a:headEnd/>
                <a:tailEnd/>
              </a:ln>
            </p:spPr>
            <p:txBody>
              <a:bodyPr>
                <a:spAutoFit/>
              </a:bodyPr>
              <a:lstStyle/>
              <a:p>
                <a:pPr algn="ctr" defTabSz="914288"/>
                <a:r>
                  <a:rPr lang="en-US" sz="1000" b="1">
                    <a:solidFill>
                      <a:srgbClr val="0000C4"/>
                    </a:solidFill>
                  </a:rPr>
                  <a:t>CRITICAL ASSET</a:t>
                </a:r>
              </a:p>
            </p:txBody>
          </p:sp>
        </p:grpSp>
        <p:grpSp>
          <p:nvGrpSpPr>
            <p:cNvPr id="40" name="Group 1767"/>
            <p:cNvGrpSpPr/>
            <p:nvPr/>
          </p:nvGrpSpPr>
          <p:grpSpPr>
            <a:xfrm>
              <a:off x="3124200" y="4038600"/>
              <a:ext cx="2600512" cy="2122644"/>
              <a:chOff x="3124200" y="4038600"/>
              <a:chExt cx="2600512" cy="2122644"/>
            </a:xfrm>
          </p:grpSpPr>
          <p:grpSp>
            <p:nvGrpSpPr>
              <p:cNvPr id="42" name="Group 24"/>
              <p:cNvGrpSpPr>
                <a:grpSpLocks/>
              </p:cNvGrpSpPr>
              <p:nvPr/>
            </p:nvGrpSpPr>
            <p:grpSpPr bwMode="auto">
              <a:xfrm>
                <a:off x="3352800" y="4038600"/>
                <a:ext cx="2209800" cy="1828661"/>
                <a:chOff x="609600" y="1143000"/>
                <a:chExt cx="2438400" cy="2057400"/>
              </a:xfrm>
            </p:grpSpPr>
            <p:sp>
              <p:nvSpPr>
                <p:cNvPr id="32" name="Rectangle 25"/>
                <p:cNvSpPr/>
                <p:nvPr/>
              </p:nvSpPr>
              <p:spPr>
                <a:xfrm>
                  <a:off x="609600" y="1143000"/>
                  <a:ext cx="2438400" cy="2057556"/>
                </a:xfrm>
                <a:prstGeom prst="rect">
                  <a:avLst/>
                </a:prstGeom>
                <a:solidFill>
                  <a:srgbClr val="0000C4"/>
                </a:solidFill>
                <a:ln>
                  <a:solidFill>
                    <a:srgbClr val="0000C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288">
                    <a:defRPr/>
                  </a:pPr>
                  <a:endParaRPr lang="en-US">
                    <a:solidFill>
                      <a:prstClr val="white"/>
                    </a:solidFill>
                  </a:endParaRPr>
                </a:p>
              </p:txBody>
            </p:sp>
            <p:sp>
              <p:nvSpPr>
                <p:cNvPr id="33" name="Rectangle 26"/>
                <p:cNvSpPr/>
                <p:nvPr/>
              </p:nvSpPr>
              <p:spPr>
                <a:xfrm>
                  <a:off x="686676" y="1219802"/>
                  <a:ext cx="2286001" cy="1903954"/>
                </a:xfrm>
                <a:prstGeom prst="rect">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288">
                    <a:defRPr/>
                  </a:pPr>
                  <a:endParaRPr lang="en-US">
                    <a:solidFill>
                      <a:prstClr val="white"/>
                    </a:solidFill>
                  </a:endParaRPr>
                </a:p>
              </p:txBody>
            </p:sp>
          </p:grpSp>
          <p:sp>
            <p:nvSpPr>
              <p:cNvPr id="29" name="Isosceles Triangle 36"/>
              <p:cNvSpPr/>
              <p:nvPr/>
            </p:nvSpPr>
            <p:spPr bwMode="auto">
              <a:xfrm rot="16200000">
                <a:off x="2324100" y="4838700"/>
                <a:ext cx="1828800" cy="228600"/>
              </a:xfrm>
              <a:prstGeom prst="triangle">
                <a:avLst/>
              </a:prstGeom>
              <a:solidFill>
                <a:srgbClr val="0000C4"/>
              </a:solidFill>
              <a:ln>
                <a:solidFill>
                  <a:srgbClr val="0000C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288">
                  <a:defRPr/>
                </a:pPr>
                <a:endParaRPr lang="en-US">
                  <a:solidFill>
                    <a:prstClr val="white"/>
                  </a:solidFill>
                </a:endParaRPr>
              </a:p>
            </p:txBody>
          </p:sp>
          <p:sp>
            <p:nvSpPr>
              <p:cNvPr id="30" name="TextBox 47"/>
              <p:cNvSpPr txBox="1">
                <a:spLocks noChangeArrowheads="1"/>
              </p:cNvSpPr>
              <p:nvPr/>
            </p:nvSpPr>
            <p:spPr bwMode="auto">
              <a:xfrm>
                <a:off x="3352800" y="5867261"/>
                <a:ext cx="2209800" cy="293983"/>
              </a:xfrm>
              <a:prstGeom prst="rect">
                <a:avLst/>
              </a:prstGeom>
              <a:noFill/>
              <a:ln w="9525">
                <a:noFill/>
                <a:miter lim="800000"/>
                <a:headEnd/>
                <a:tailEnd/>
              </a:ln>
            </p:spPr>
            <p:txBody>
              <a:bodyPr>
                <a:spAutoFit/>
              </a:bodyPr>
              <a:lstStyle/>
              <a:p>
                <a:pPr algn="ctr" defTabSz="914288"/>
                <a:r>
                  <a:rPr lang="en-US" sz="1000" b="1">
                    <a:solidFill>
                      <a:srgbClr val="0000C4"/>
                    </a:solidFill>
                  </a:rPr>
                  <a:t>PERFORMANCE PREDICTION</a:t>
                </a:r>
              </a:p>
            </p:txBody>
          </p:sp>
          <p:pic>
            <p:nvPicPr>
              <p:cNvPr id="31" name="Picture 1766" descr="Picture1.png"/>
              <p:cNvPicPr>
                <a:picLocks noChangeAspect="1"/>
              </p:cNvPicPr>
              <p:nvPr/>
            </p:nvPicPr>
            <p:blipFill>
              <a:blip r:embed="rId7" cstate="print"/>
              <a:stretch>
                <a:fillRect/>
              </a:stretch>
            </p:blipFill>
            <p:spPr>
              <a:xfrm>
                <a:off x="3352800" y="4191000"/>
                <a:ext cx="2371912" cy="1524000"/>
              </a:xfrm>
              <a:prstGeom prst="rect">
                <a:avLst/>
              </a:prstGeom>
            </p:spPr>
          </p:pic>
        </p:grpSp>
        <p:grpSp>
          <p:nvGrpSpPr>
            <p:cNvPr id="47" name="Group 1744"/>
            <p:cNvGrpSpPr/>
            <p:nvPr/>
          </p:nvGrpSpPr>
          <p:grpSpPr>
            <a:xfrm>
              <a:off x="685800" y="4038600"/>
              <a:ext cx="2133600" cy="2122644"/>
              <a:chOff x="685800" y="4038600"/>
              <a:chExt cx="2133600" cy="2122644"/>
            </a:xfrm>
          </p:grpSpPr>
          <p:grpSp>
            <p:nvGrpSpPr>
              <p:cNvPr id="49" name="Group 28"/>
              <p:cNvGrpSpPr>
                <a:grpSpLocks/>
              </p:cNvGrpSpPr>
              <p:nvPr/>
            </p:nvGrpSpPr>
            <p:grpSpPr bwMode="auto">
              <a:xfrm>
                <a:off x="685800" y="4038600"/>
                <a:ext cx="2133600" cy="1828661"/>
                <a:chOff x="609600" y="1143000"/>
                <a:chExt cx="2438400" cy="2057400"/>
              </a:xfrm>
            </p:grpSpPr>
            <p:sp>
              <p:nvSpPr>
                <p:cNvPr id="26" name="Rectangle 29"/>
                <p:cNvSpPr/>
                <p:nvPr/>
              </p:nvSpPr>
              <p:spPr>
                <a:xfrm>
                  <a:off x="609600" y="1143000"/>
                  <a:ext cx="2438400" cy="2057556"/>
                </a:xfrm>
                <a:prstGeom prst="rect">
                  <a:avLst/>
                </a:prstGeom>
                <a:solidFill>
                  <a:srgbClr val="0000C4"/>
                </a:solidFill>
                <a:ln>
                  <a:solidFill>
                    <a:srgbClr val="0000C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288">
                    <a:defRPr/>
                  </a:pPr>
                  <a:endParaRPr lang="en-US">
                    <a:solidFill>
                      <a:prstClr val="white"/>
                    </a:solidFill>
                  </a:endParaRPr>
                </a:p>
              </p:txBody>
            </p:sp>
            <p:sp>
              <p:nvSpPr>
                <p:cNvPr id="27" name="Rectangle 30"/>
                <p:cNvSpPr/>
                <p:nvPr/>
              </p:nvSpPr>
              <p:spPr>
                <a:xfrm>
                  <a:off x="685800" y="1219802"/>
                  <a:ext cx="2286000" cy="1903954"/>
                </a:xfrm>
                <a:prstGeom prst="rect">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288">
                    <a:defRPr/>
                  </a:pPr>
                  <a:endParaRPr lang="en-US">
                    <a:solidFill>
                      <a:prstClr val="white"/>
                    </a:solidFill>
                  </a:endParaRPr>
                </a:p>
              </p:txBody>
            </p:sp>
          </p:grpSp>
          <p:sp>
            <p:nvSpPr>
              <p:cNvPr id="23" name="TextBox 48"/>
              <p:cNvSpPr txBox="1">
                <a:spLocks noChangeArrowheads="1"/>
              </p:cNvSpPr>
              <p:nvPr/>
            </p:nvSpPr>
            <p:spPr bwMode="auto">
              <a:xfrm>
                <a:off x="685800" y="5867261"/>
                <a:ext cx="2133600" cy="293983"/>
              </a:xfrm>
              <a:prstGeom prst="rect">
                <a:avLst/>
              </a:prstGeom>
              <a:noFill/>
              <a:ln w="9525">
                <a:noFill/>
                <a:miter lim="800000"/>
                <a:headEnd/>
                <a:tailEnd/>
              </a:ln>
            </p:spPr>
            <p:txBody>
              <a:bodyPr>
                <a:spAutoFit/>
              </a:bodyPr>
              <a:lstStyle/>
              <a:p>
                <a:pPr algn="ctr" defTabSz="914288"/>
                <a:r>
                  <a:rPr lang="en-US" sz="1000" b="1">
                    <a:solidFill>
                      <a:srgbClr val="0000C4"/>
                    </a:solidFill>
                  </a:rPr>
                  <a:t>HEALTH VISUALIZATION</a:t>
                </a:r>
              </a:p>
            </p:txBody>
          </p:sp>
          <p:pic>
            <p:nvPicPr>
              <p:cNvPr id="24" name="Picture 20"/>
              <p:cNvPicPr>
                <a:picLocks noChangeAspect="1" noChangeArrowheads="1"/>
              </p:cNvPicPr>
              <p:nvPr/>
            </p:nvPicPr>
            <p:blipFill>
              <a:blip r:embed="rId8" cstate="print">
                <a:clrChange>
                  <a:clrFrom>
                    <a:srgbClr val="FFFFFF"/>
                  </a:clrFrom>
                  <a:clrTo>
                    <a:srgbClr val="FFFFFF">
                      <a:alpha val="0"/>
                    </a:srgbClr>
                  </a:clrTo>
                </a:clrChange>
              </a:blip>
              <a:srcRect/>
              <a:stretch>
                <a:fillRect/>
              </a:stretch>
            </p:blipFill>
            <p:spPr bwMode="auto">
              <a:xfrm>
                <a:off x="914400" y="4191000"/>
                <a:ext cx="1752600" cy="1607055"/>
              </a:xfrm>
              <a:prstGeom prst="rect">
                <a:avLst/>
              </a:prstGeom>
              <a:noFill/>
              <a:ln w="9525">
                <a:noFill/>
                <a:miter lim="800000"/>
                <a:headEnd/>
                <a:tailEnd/>
              </a:ln>
              <a:effectLst/>
            </p:spPr>
          </p:pic>
          <p:sp>
            <p:nvSpPr>
              <p:cNvPr id="25" name="Explosion 1 55"/>
              <p:cNvSpPr/>
              <p:nvPr/>
            </p:nvSpPr>
            <p:spPr bwMode="auto">
              <a:xfrm>
                <a:off x="1295400" y="4038600"/>
                <a:ext cx="838200" cy="457200"/>
              </a:xfrm>
              <a:prstGeom prst="irregularSeal1">
                <a:avLst/>
              </a:prstGeom>
              <a:noFill/>
              <a:ln>
                <a:solidFill>
                  <a:srgbClr val="00B0F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288">
                  <a:defRPr/>
                </a:pPr>
                <a:endParaRPr lang="en-US">
                  <a:solidFill>
                    <a:prstClr val="white"/>
                  </a:solidFill>
                </a:endParaRPr>
              </a:p>
            </p:txBody>
          </p:sp>
        </p:grpSp>
        <p:pic>
          <p:nvPicPr>
            <p:cNvPr id="12" name="Picture 115" descr="Name$3fordEconoline$4gif"/>
            <p:cNvPicPr>
              <a:picLocks noChangeAspect="1" noChangeArrowheads="1"/>
            </p:cNvPicPr>
            <p:nvPr/>
          </p:nvPicPr>
          <p:blipFill>
            <a:blip r:embed="rId9" cstate="print"/>
            <a:srcRect l="8000" r="12000"/>
            <a:stretch>
              <a:fillRect/>
            </a:stretch>
          </p:blipFill>
          <p:spPr bwMode="auto">
            <a:xfrm>
              <a:off x="838200" y="1828800"/>
              <a:ext cx="614819" cy="385501"/>
            </a:xfrm>
            <a:prstGeom prst="rect">
              <a:avLst/>
            </a:prstGeom>
            <a:noFill/>
            <a:ln w="9525">
              <a:noFill/>
              <a:miter lim="800000"/>
              <a:headEnd/>
              <a:tailEnd/>
            </a:ln>
          </p:spPr>
        </p:pic>
        <p:pic>
          <p:nvPicPr>
            <p:cNvPr id="13" name="Picture 116" descr="480dc_right_high"/>
            <p:cNvPicPr>
              <a:picLocks noChangeAspect="1" noChangeArrowheads="1"/>
            </p:cNvPicPr>
            <p:nvPr/>
          </p:nvPicPr>
          <p:blipFill>
            <a:blip r:embed="rId10" cstate="print"/>
            <a:srcRect/>
            <a:stretch>
              <a:fillRect/>
            </a:stretch>
          </p:blipFill>
          <p:spPr bwMode="auto">
            <a:xfrm>
              <a:off x="2209800" y="1905000"/>
              <a:ext cx="535487" cy="430125"/>
            </a:xfrm>
            <a:prstGeom prst="rect">
              <a:avLst/>
            </a:prstGeom>
            <a:noFill/>
            <a:ln w="9525">
              <a:noFill/>
              <a:miter lim="800000"/>
              <a:headEnd/>
              <a:tailEnd/>
            </a:ln>
          </p:spPr>
        </p:pic>
        <p:pic>
          <p:nvPicPr>
            <p:cNvPr id="14" name="Picture 117"/>
            <p:cNvPicPr>
              <a:picLocks noChangeAspect="1" noChangeArrowheads="1"/>
            </p:cNvPicPr>
            <p:nvPr/>
          </p:nvPicPr>
          <p:blipFill>
            <a:blip r:embed="rId11" cstate="print"/>
            <a:srcRect l="4411" t="4411" r="69118" b="69118"/>
            <a:stretch>
              <a:fillRect/>
            </a:stretch>
          </p:blipFill>
          <p:spPr bwMode="auto">
            <a:xfrm>
              <a:off x="1524000" y="2353849"/>
              <a:ext cx="616059" cy="694151"/>
            </a:xfrm>
            <a:prstGeom prst="rect">
              <a:avLst/>
            </a:prstGeom>
            <a:noFill/>
            <a:ln w="9525">
              <a:noFill/>
              <a:miter lim="800000"/>
              <a:headEnd/>
              <a:tailEnd/>
            </a:ln>
          </p:spPr>
        </p:pic>
        <p:pic>
          <p:nvPicPr>
            <p:cNvPr id="15" name="Picture 118" descr="otis_elevator"/>
            <p:cNvPicPr>
              <a:picLocks noChangeAspect="1" noChangeArrowheads="1"/>
            </p:cNvPicPr>
            <p:nvPr/>
          </p:nvPicPr>
          <p:blipFill>
            <a:blip r:embed="rId12" cstate="print"/>
            <a:srcRect/>
            <a:stretch>
              <a:fillRect/>
            </a:stretch>
          </p:blipFill>
          <p:spPr bwMode="auto">
            <a:xfrm>
              <a:off x="838200" y="1371600"/>
              <a:ext cx="355752" cy="482187"/>
            </a:xfrm>
            <a:prstGeom prst="rect">
              <a:avLst/>
            </a:prstGeom>
            <a:noFill/>
            <a:ln w="9525">
              <a:noFill/>
              <a:miter lim="800000"/>
              <a:headEnd/>
              <a:tailEnd/>
            </a:ln>
          </p:spPr>
        </p:pic>
        <p:pic>
          <p:nvPicPr>
            <p:cNvPr id="16" name="Picture 119" descr="400ep_HMC"/>
            <p:cNvPicPr>
              <a:picLocks noChangeAspect="1" noChangeArrowheads="1"/>
            </p:cNvPicPr>
            <p:nvPr/>
          </p:nvPicPr>
          <p:blipFill>
            <a:blip r:embed="rId13" cstate="print"/>
            <a:srcRect l="10345" r="10345"/>
            <a:stretch>
              <a:fillRect/>
            </a:stretch>
          </p:blipFill>
          <p:spPr bwMode="auto">
            <a:xfrm>
              <a:off x="1219200" y="1371600"/>
              <a:ext cx="535487" cy="480947"/>
            </a:xfrm>
            <a:prstGeom prst="rect">
              <a:avLst/>
            </a:prstGeom>
            <a:noFill/>
            <a:ln w="9525">
              <a:noFill/>
              <a:miter lim="800000"/>
              <a:headEnd/>
              <a:tailEnd/>
            </a:ln>
          </p:spPr>
        </p:pic>
        <p:pic>
          <p:nvPicPr>
            <p:cNvPr id="17" name="Picture 120" descr="F119-100"/>
            <p:cNvPicPr>
              <a:picLocks noChangeAspect="1" noChangeArrowheads="1"/>
            </p:cNvPicPr>
            <p:nvPr/>
          </p:nvPicPr>
          <p:blipFill>
            <a:blip r:embed="rId14" cstate="print"/>
            <a:srcRect/>
            <a:stretch>
              <a:fillRect/>
            </a:stretch>
          </p:blipFill>
          <p:spPr bwMode="auto">
            <a:xfrm>
              <a:off x="1524000" y="1905000"/>
              <a:ext cx="654485" cy="283858"/>
            </a:xfrm>
            <a:prstGeom prst="rect">
              <a:avLst/>
            </a:prstGeom>
            <a:noFill/>
            <a:ln w="9525">
              <a:noFill/>
              <a:miter lim="800000"/>
              <a:headEnd/>
              <a:tailEnd/>
            </a:ln>
          </p:spPr>
        </p:pic>
        <p:pic>
          <p:nvPicPr>
            <p:cNvPr id="18" name="Picture 1797" descr="UH-60Q"/>
            <p:cNvPicPr>
              <a:picLocks noChangeAspect="1" noChangeArrowheads="1"/>
            </p:cNvPicPr>
            <p:nvPr/>
          </p:nvPicPr>
          <p:blipFill>
            <a:blip r:embed="rId15" cstate="print"/>
            <a:srcRect l="15276" t="7822" b="16907"/>
            <a:stretch>
              <a:fillRect/>
            </a:stretch>
          </p:blipFill>
          <p:spPr bwMode="auto">
            <a:xfrm>
              <a:off x="838200" y="2209800"/>
              <a:ext cx="654484" cy="416490"/>
            </a:xfrm>
            <a:prstGeom prst="rect">
              <a:avLst/>
            </a:prstGeom>
            <a:noFill/>
            <a:ln w="12700">
              <a:noFill/>
              <a:miter lim="800000"/>
              <a:headEnd/>
              <a:tailEnd/>
            </a:ln>
          </p:spPr>
        </p:pic>
        <p:pic>
          <p:nvPicPr>
            <p:cNvPr id="19" name="Picture 1798" descr="tank"/>
            <p:cNvPicPr>
              <a:picLocks noChangeAspect="1" noChangeArrowheads="1"/>
            </p:cNvPicPr>
            <p:nvPr/>
          </p:nvPicPr>
          <p:blipFill>
            <a:blip r:embed="rId16" cstate="print"/>
            <a:srcRect/>
            <a:stretch>
              <a:fillRect/>
            </a:stretch>
          </p:blipFill>
          <p:spPr bwMode="auto">
            <a:xfrm>
              <a:off x="838200" y="2667000"/>
              <a:ext cx="654486" cy="427647"/>
            </a:xfrm>
            <a:prstGeom prst="rect">
              <a:avLst/>
            </a:prstGeom>
            <a:noFill/>
            <a:ln w="9525">
              <a:noFill/>
              <a:miter lim="800000"/>
              <a:headEnd/>
              <a:tailEnd/>
            </a:ln>
          </p:spPr>
        </p:pic>
        <p:pic>
          <p:nvPicPr>
            <p:cNvPr id="20" name="Picture 1799" descr="thermoform"/>
            <p:cNvPicPr>
              <a:picLocks noChangeAspect="1" noChangeArrowheads="1"/>
            </p:cNvPicPr>
            <p:nvPr/>
          </p:nvPicPr>
          <p:blipFill>
            <a:blip r:embed="rId17" cstate="print"/>
            <a:srcRect/>
            <a:stretch>
              <a:fillRect/>
            </a:stretch>
          </p:blipFill>
          <p:spPr bwMode="auto">
            <a:xfrm>
              <a:off x="2209800" y="2514600"/>
              <a:ext cx="535487" cy="535487"/>
            </a:xfrm>
            <a:prstGeom prst="rect">
              <a:avLst/>
            </a:prstGeom>
            <a:noFill/>
            <a:ln w="9525">
              <a:noFill/>
              <a:miter lim="800000"/>
              <a:headEnd/>
              <a:tailEnd/>
            </a:ln>
          </p:spPr>
        </p:pic>
        <p:pic>
          <p:nvPicPr>
            <p:cNvPr id="21" name="Picture 1831"/>
            <p:cNvPicPr>
              <a:picLocks noChangeAspect="1" noChangeArrowheads="1"/>
            </p:cNvPicPr>
            <p:nvPr/>
          </p:nvPicPr>
          <p:blipFill>
            <a:blip r:embed="rId18" cstate="print"/>
            <a:srcRect/>
            <a:stretch>
              <a:fillRect/>
            </a:stretch>
          </p:blipFill>
          <p:spPr bwMode="auto">
            <a:xfrm>
              <a:off x="1752600" y="1371600"/>
              <a:ext cx="1145349" cy="542925"/>
            </a:xfrm>
            <a:prstGeom prst="rect">
              <a:avLst/>
            </a:prstGeom>
            <a:noFill/>
            <a:ln w="9525">
              <a:noFill/>
              <a:miter lim="800000"/>
              <a:headEnd/>
              <a:tailEnd/>
            </a:ln>
          </p:spPr>
        </p:pic>
      </p:grpSp>
      <p:sp>
        <p:nvSpPr>
          <p:cNvPr id="64" name="投影片編號版面配置區 63"/>
          <p:cNvSpPr>
            <a:spLocks noGrp="1"/>
          </p:cNvSpPr>
          <p:nvPr>
            <p:ph type="sldNum" sz="quarter" idx="12"/>
          </p:nvPr>
        </p:nvSpPr>
        <p:spPr/>
        <p:txBody>
          <a:bodyPr/>
          <a:lstStyle/>
          <a:p>
            <a:fld id="{73DA0BB7-265A-403C-9275-D587AB510EDC}" type="slidenum">
              <a:rPr lang="zh-TW" altLang="en-US" smtClean="0"/>
              <a:pPr/>
              <a:t>5</a:t>
            </a:fld>
            <a:endParaRPr lang="zh-TW" altLang="en-US"/>
          </a:p>
        </p:txBody>
      </p:sp>
      <p:sp>
        <p:nvSpPr>
          <p:cNvPr id="65" name="矩形 64"/>
          <p:cNvSpPr>
            <a:spLocks noChangeArrowheads="1"/>
          </p:cNvSpPr>
          <p:nvPr/>
        </p:nvSpPr>
        <p:spPr bwMode="auto">
          <a:xfrm>
            <a:off x="0" y="5"/>
            <a:ext cx="9144000" cy="584773"/>
          </a:xfrm>
          <a:prstGeom prst="rect">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path path="circle">
              <a:fillToRect l="50000" t="50000" r="50000" b="50000"/>
            </a:path>
            <a:tileRect/>
          </a:gradFill>
          <a:ln w="9525">
            <a:noFill/>
            <a:miter lim="800000"/>
            <a:headEnd/>
            <a:tailEnd/>
          </a:ln>
        </p:spPr>
        <p:txBody>
          <a:bodyPr wrap="square" lIns="91428" tIns="45714" rIns="91428" bIns="45714">
            <a:spAutoFit/>
          </a:bodyPr>
          <a:lstStyle/>
          <a:p>
            <a:pPr algn="ctr" defTabSz="914288"/>
            <a:r>
              <a:rPr lang="en-US" altLang="zh-TW" sz="3200" b="1" dirty="0">
                <a:solidFill>
                  <a:prstClr val="white"/>
                </a:solidFill>
                <a:latin typeface="Arial" pitchFamily="34" charset="0"/>
                <a:ea typeface="標楷體" pitchFamily="65" charset="-120"/>
                <a:cs typeface="Arial" pitchFamily="34" charset="0"/>
              </a:rPr>
              <a:t>PHM</a:t>
            </a:r>
            <a:r>
              <a:rPr lang="zh-TW" altLang="en-US" sz="3200" b="1" dirty="0">
                <a:solidFill>
                  <a:prstClr val="white"/>
                </a:solidFill>
                <a:latin typeface="Arial" pitchFamily="34" charset="0"/>
                <a:ea typeface="標楷體" pitchFamily="65" charset="-120"/>
                <a:cs typeface="Arial" pitchFamily="34" charset="0"/>
              </a:rPr>
              <a:t>概念 </a:t>
            </a:r>
            <a:r>
              <a:rPr lang="en-US" altLang="zh-TW" sz="3200" b="1" dirty="0">
                <a:solidFill>
                  <a:prstClr val="white"/>
                </a:solidFill>
                <a:latin typeface="Arial" pitchFamily="34" charset="0"/>
                <a:ea typeface="標楷體" pitchFamily="65" charset="-120"/>
                <a:cs typeface="Arial" pitchFamily="34" charset="0"/>
              </a:rPr>
              <a:t>– 6</a:t>
            </a:r>
            <a:r>
              <a:rPr lang="zh-TW" altLang="en-US" sz="3200" b="1" dirty="0">
                <a:solidFill>
                  <a:prstClr val="white"/>
                </a:solidFill>
                <a:latin typeface="Arial" pitchFamily="34" charset="0"/>
                <a:ea typeface="標楷體" pitchFamily="65" charset="-120"/>
                <a:cs typeface="Arial" pitchFamily="34" charset="0"/>
              </a:rPr>
              <a:t>解題步驟</a:t>
            </a:r>
          </a:p>
        </p:txBody>
      </p:sp>
    </p:spTree>
    <p:extLst>
      <p:ext uri="{BB962C8B-B14F-4D97-AF65-F5344CB8AC3E}">
        <p14:creationId xmlns:p14="http://schemas.microsoft.com/office/powerpoint/2010/main" val="125433404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0"/>
          <p:cNvGrpSpPr>
            <a:grpSpLocks/>
          </p:cNvGrpSpPr>
          <p:nvPr/>
        </p:nvGrpSpPr>
        <p:grpSpPr bwMode="auto">
          <a:xfrm>
            <a:off x="1409700" y="771550"/>
            <a:ext cx="6324600" cy="4114800"/>
            <a:chOff x="1524000" y="1447800"/>
            <a:chExt cx="6324600" cy="4114800"/>
          </a:xfrm>
        </p:grpSpPr>
        <p:sp>
          <p:nvSpPr>
            <p:cNvPr id="52" name="Oval 10"/>
            <p:cNvSpPr/>
            <p:nvPr/>
          </p:nvSpPr>
          <p:spPr bwMode="auto">
            <a:xfrm>
              <a:off x="2514600" y="3733800"/>
              <a:ext cx="1219200" cy="609600"/>
            </a:xfrm>
            <a:prstGeom prst="ellipse">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wrap="none" anchor="ctr"/>
            <a:lstStyle/>
            <a:p>
              <a:pPr algn="ctr" defTabSz="914288">
                <a:defRPr/>
              </a:pPr>
              <a:r>
                <a:rPr lang="en-US" sz="1400" b="1" dirty="0">
                  <a:solidFill>
                    <a:prstClr val="black"/>
                  </a:solidFill>
                </a:rPr>
                <a:t>Traditional </a:t>
              </a:r>
            </a:p>
            <a:p>
              <a:pPr algn="ctr" defTabSz="914288">
                <a:defRPr/>
              </a:pPr>
              <a:r>
                <a:rPr lang="en-US" sz="1400" b="1" dirty="0">
                  <a:solidFill>
                    <a:prstClr val="black"/>
                  </a:solidFill>
                </a:rPr>
                <a:t>Maintenance</a:t>
              </a:r>
            </a:p>
          </p:txBody>
        </p:sp>
        <p:sp>
          <p:nvSpPr>
            <p:cNvPr id="53" name="TextBox 11"/>
            <p:cNvSpPr txBox="1">
              <a:spLocks noChangeArrowheads="1"/>
            </p:cNvSpPr>
            <p:nvPr/>
          </p:nvSpPr>
          <p:spPr bwMode="auto">
            <a:xfrm>
              <a:off x="4648200" y="2819400"/>
              <a:ext cx="457200" cy="461665"/>
            </a:xfrm>
            <a:prstGeom prst="rect">
              <a:avLst/>
            </a:prstGeom>
            <a:noFill/>
            <a:ln w="9525">
              <a:noFill/>
              <a:miter lim="800000"/>
              <a:headEnd/>
              <a:tailEnd/>
            </a:ln>
          </p:spPr>
          <p:txBody>
            <a:bodyPr>
              <a:spAutoFit/>
            </a:bodyPr>
            <a:lstStyle/>
            <a:p>
              <a:pPr defTabSz="914288"/>
              <a:r>
                <a:rPr lang="en-US" sz="2400" b="1">
                  <a:solidFill>
                    <a:prstClr val="black"/>
                  </a:solidFill>
                </a:rPr>
                <a:t>1</a:t>
              </a:r>
            </a:p>
          </p:txBody>
        </p:sp>
        <p:sp>
          <p:nvSpPr>
            <p:cNvPr id="54" name="TextBox 12"/>
            <p:cNvSpPr txBox="1">
              <a:spLocks noChangeArrowheads="1"/>
            </p:cNvSpPr>
            <p:nvPr/>
          </p:nvSpPr>
          <p:spPr bwMode="auto">
            <a:xfrm>
              <a:off x="3962400" y="2819400"/>
              <a:ext cx="457200" cy="461665"/>
            </a:xfrm>
            <a:prstGeom prst="rect">
              <a:avLst/>
            </a:prstGeom>
            <a:noFill/>
            <a:ln w="9525">
              <a:noFill/>
              <a:miter lim="800000"/>
              <a:headEnd/>
              <a:tailEnd/>
            </a:ln>
          </p:spPr>
          <p:txBody>
            <a:bodyPr>
              <a:spAutoFit/>
            </a:bodyPr>
            <a:lstStyle/>
            <a:p>
              <a:pPr defTabSz="914288"/>
              <a:r>
                <a:rPr lang="en-US" sz="2400" b="1">
                  <a:solidFill>
                    <a:prstClr val="black"/>
                  </a:solidFill>
                </a:rPr>
                <a:t>2</a:t>
              </a:r>
            </a:p>
          </p:txBody>
        </p:sp>
        <p:sp>
          <p:nvSpPr>
            <p:cNvPr id="55" name="TextBox 13"/>
            <p:cNvSpPr txBox="1">
              <a:spLocks noChangeArrowheads="1"/>
            </p:cNvSpPr>
            <p:nvPr/>
          </p:nvSpPr>
          <p:spPr bwMode="auto">
            <a:xfrm>
              <a:off x="3962400" y="3505200"/>
              <a:ext cx="457200" cy="461665"/>
            </a:xfrm>
            <a:prstGeom prst="rect">
              <a:avLst/>
            </a:prstGeom>
            <a:noFill/>
            <a:ln w="9525">
              <a:noFill/>
              <a:miter lim="800000"/>
              <a:headEnd/>
              <a:tailEnd/>
            </a:ln>
          </p:spPr>
          <p:txBody>
            <a:bodyPr>
              <a:spAutoFit/>
            </a:bodyPr>
            <a:lstStyle/>
            <a:p>
              <a:pPr defTabSz="914288"/>
              <a:r>
                <a:rPr lang="en-US" sz="2400" b="1" dirty="0">
                  <a:solidFill>
                    <a:prstClr val="black"/>
                  </a:solidFill>
                </a:rPr>
                <a:t>3</a:t>
              </a:r>
            </a:p>
          </p:txBody>
        </p:sp>
        <p:sp>
          <p:nvSpPr>
            <p:cNvPr id="56" name="TextBox 14"/>
            <p:cNvSpPr txBox="1">
              <a:spLocks noChangeArrowheads="1"/>
            </p:cNvSpPr>
            <p:nvPr/>
          </p:nvSpPr>
          <p:spPr bwMode="auto">
            <a:xfrm>
              <a:off x="4648200" y="3505200"/>
              <a:ext cx="457200" cy="461665"/>
            </a:xfrm>
            <a:prstGeom prst="rect">
              <a:avLst/>
            </a:prstGeom>
            <a:noFill/>
            <a:ln w="9525">
              <a:noFill/>
              <a:miter lim="800000"/>
              <a:headEnd/>
              <a:tailEnd/>
            </a:ln>
          </p:spPr>
          <p:txBody>
            <a:bodyPr>
              <a:spAutoFit/>
            </a:bodyPr>
            <a:lstStyle/>
            <a:p>
              <a:pPr defTabSz="914288"/>
              <a:r>
                <a:rPr lang="en-US" sz="2400" b="1">
                  <a:solidFill>
                    <a:prstClr val="black"/>
                  </a:solidFill>
                </a:rPr>
                <a:t>4</a:t>
              </a:r>
            </a:p>
          </p:txBody>
        </p:sp>
        <p:sp>
          <p:nvSpPr>
            <p:cNvPr id="57" name="Rectangle 15"/>
            <p:cNvSpPr/>
            <p:nvPr/>
          </p:nvSpPr>
          <p:spPr>
            <a:xfrm rot="16200000">
              <a:off x="228600" y="2895600"/>
              <a:ext cx="3200400" cy="609600"/>
            </a:xfrm>
            <a:prstGeom prst="rect">
              <a:avLst/>
            </a:prstGeom>
            <a:gradFill flip="none" rotWithShape="1">
              <a:gsLst>
                <a:gs pos="0">
                  <a:srgbClr val="FF0000"/>
                </a:gs>
                <a:gs pos="50000">
                  <a:srgbClr val="9CB86E"/>
                </a:gs>
                <a:gs pos="100000">
                  <a:srgbClr val="156B13"/>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288">
                <a:defRPr/>
              </a:pPr>
              <a:r>
                <a:rPr lang="en-US" b="1" dirty="0">
                  <a:solidFill>
                    <a:prstClr val="black"/>
                  </a:solidFill>
                  <a:latin typeface="Arial Black" pitchFamily="34" charset="0"/>
                </a:rPr>
                <a:t>FREQUENCY</a:t>
              </a:r>
            </a:p>
          </p:txBody>
        </p:sp>
        <p:sp>
          <p:nvSpPr>
            <p:cNvPr id="58" name="Rectangle 16"/>
            <p:cNvSpPr/>
            <p:nvPr/>
          </p:nvSpPr>
          <p:spPr>
            <a:xfrm>
              <a:off x="2438400" y="5029200"/>
              <a:ext cx="5181600" cy="533400"/>
            </a:xfrm>
            <a:prstGeom prst="rect">
              <a:avLst/>
            </a:prstGeom>
            <a:gradFill flip="none" rotWithShape="1">
              <a:gsLst>
                <a:gs pos="0">
                  <a:srgbClr val="FF0000"/>
                </a:gs>
                <a:gs pos="50000">
                  <a:srgbClr val="9CB86E"/>
                </a:gs>
                <a:gs pos="100000">
                  <a:srgbClr val="156B13"/>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288">
                <a:defRPr/>
              </a:pPr>
              <a:r>
                <a:rPr lang="en-US" b="1" dirty="0">
                  <a:solidFill>
                    <a:prstClr val="black"/>
                  </a:solidFill>
                  <a:latin typeface="Arial Black" pitchFamily="34" charset="0"/>
                </a:rPr>
                <a:t>IMPACT</a:t>
              </a:r>
            </a:p>
          </p:txBody>
        </p:sp>
        <p:cxnSp>
          <p:nvCxnSpPr>
            <p:cNvPr id="59" name="Straight Arrow Connector 18"/>
            <p:cNvCxnSpPr/>
            <p:nvPr/>
          </p:nvCxnSpPr>
          <p:spPr>
            <a:xfrm rot="5400000" flipH="1" flipV="1">
              <a:off x="571501" y="3162300"/>
              <a:ext cx="3429000" cy="3175"/>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0" name="Straight Arrow Connector 19"/>
            <p:cNvCxnSpPr/>
            <p:nvPr/>
          </p:nvCxnSpPr>
          <p:spPr>
            <a:xfrm flipV="1">
              <a:off x="2286000" y="4876800"/>
              <a:ext cx="5487988" cy="158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1" name="Straight Connector 22"/>
            <p:cNvCxnSpPr/>
            <p:nvPr/>
          </p:nvCxnSpPr>
          <p:spPr>
            <a:xfrm>
              <a:off x="2362200" y="3429000"/>
              <a:ext cx="5486400" cy="0"/>
            </a:xfrm>
            <a:prstGeom prst="line">
              <a:avLst/>
            </a:prstGeom>
            <a:ln w="1905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62" name="Straight Connector 23"/>
            <p:cNvCxnSpPr/>
            <p:nvPr/>
          </p:nvCxnSpPr>
          <p:spPr>
            <a:xfrm rot="5400000">
              <a:off x="2781300" y="3162300"/>
              <a:ext cx="3429000" cy="0"/>
            </a:xfrm>
            <a:prstGeom prst="line">
              <a:avLst/>
            </a:prstGeom>
            <a:ln w="19050">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63" name="Oval 27"/>
            <p:cNvSpPr/>
            <p:nvPr/>
          </p:nvSpPr>
          <p:spPr bwMode="auto">
            <a:xfrm>
              <a:off x="6400800" y="3810000"/>
              <a:ext cx="1219200" cy="609600"/>
            </a:xfrm>
            <a:prstGeom prst="ellipse">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wrap="none" anchor="ctr"/>
            <a:lstStyle/>
            <a:p>
              <a:pPr algn="ctr" defTabSz="914288">
                <a:defRPr/>
              </a:pPr>
              <a:r>
                <a:rPr lang="en-US" sz="1400" b="1" dirty="0">
                  <a:solidFill>
                    <a:prstClr val="black"/>
                  </a:solidFill>
                </a:rPr>
                <a:t>Predictive</a:t>
              </a:r>
            </a:p>
            <a:p>
              <a:pPr algn="ctr" defTabSz="914288">
                <a:defRPr/>
              </a:pPr>
              <a:r>
                <a:rPr lang="en-US" sz="1400" b="1" dirty="0">
                  <a:solidFill>
                    <a:prstClr val="black"/>
                  </a:solidFill>
                </a:rPr>
                <a:t>Maintenance</a:t>
              </a:r>
            </a:p>
          </p:txBody>
        </p:sp>
        <p:sp>
          <p:nvSpPr>
            <p:cNvPr id="64" name="Oval 28"/>
            <p:cNvSpPr/>
            <p:nvPr/>
          </p:nvSpPr>
          <p:spPr bwMode="auto">
            <a:xfrm>
              <a:off x="6400800" y="1676400"/>
              <a:ext cx="1219200" cy="609600"/>
            </a:xfrm>
            <a:prstGeom prst="ellipse">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wrap="none" anchor="ctr"/>
            <a:lstStyle/>
            <a:p>
              <a:pPr algn="ctr" defTabSz="914288">
                <a:defRPr/>
              </a:pPr>
              <a:r>
                <a:rPr lang="en-US" sz="1400" b="1" dirty="0">
                  <a:solidFill>
                    <a:prstClr val="black"/>
                  </a:solidFill>
                </a:rPr>
                <a:t>Design</a:t>
              </a:r>
            </a:p>
            <a:p>
              <a:pPr algn="ctr" defTabSz="914288">
                <a:defRPr/>
              </a:pPr>
              <a:r>
                <a:rPr lang="en-US" sz="1400" b="1" dirty="0">
                  <a:solidFill>
                    <a:prstClr val="black"/>
                  </a:solidFill>
                </a:rPr>
                <a:t>Improvement</a:t>
              </a:r>
            </a:p>
          </p:txBody>
        </p:sp>
        <p:sp>
          <p:nvSpPr>
            <p:cNvPr id="65" name="Oval 29"/>
            <p:cNvSpPr/>
            <p:nvPr/>
          </p:nvSpPr>
          <p:spPr bwMode="auto">
            <a:xfrm>
              <a:off x="2514600" y="1600200"/>
              <a:ext cx="1219200" cy="609600"/>
            </a:xfrm>
            <a:prstGeom prst="ellipse">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wrap="none" anchor="ctr"/>
            <a:lstStyle/>
            <a:p>
              <a:pPr algn="ctr" defTabSz="914288">
                <a:defRPr/>
              </a:pPr>
              <a:r>
                <a:rPr lang="en-US" sz="1400" b="1" dirty="0">
                  <a:solidFill>
                    <a:prstClr val="black"/>
                  </a:solidFill>
                </a:rPr>
                <a:t>More Spare</a:t>
              </a:r>
            </a:p>
            <a:p>
              <a:pPr algn="ctr" defTabSz="914288">
                <a:defRPr/>
              </a:pPr>
              <a:r>
                <a:rPr lang="en-US" sz="1400" b="1" dirty="0">
                  <a:solidFill>
                    <a:prstClr val="black"/>
                  </a:solidFill>
                </a:rPr>
                <a:t>Parts</a:t>
              </a:r>
            </a:p>
          </p:txBody>
        </p:sp>
        <p:sp>
          <p:nvSpPr>
            <p:cNvPr id="66" name="TextBox 30"/>
            <p:cNvSpPr txBox="1"/>
            <p:nvPr/>
          </p:nvSpPr>
          <p:spPr>
            <a:xfrm>
              <a:off x="2743200" y="2362200"/>
              <a:ext cx="228600" cy="307777"/>
            </a:xfrm>
            <a:prstGeom prst="rect">
              <a:avLst/>
            </a:prstGeom>
            <a:noFill/>
          </p:spPr>
          <p:txBody>
            <a:bodyPr>
              <a:spAutoFit/>
            </a:bodyPr>
            <a:lstStyle/>
            <a:p>
              <a:pPr defTabSz="914288">
                <a:defRPr/>
              </a:pPr>
              <a:r>
                <a:rPr lang="en-US" sz="1400" dirty="0">
                  <a:solidFill>
                    <a:prstClr val="black">
                      <a:lumMod val="50000"/>
                      <a:lumOff val="50000"/>
                    </a:prstClr>
                  </a:solidFill>
                </a:rPr>
                <a:t>*</a:t>
              </a:r>
            </a:p>
          </p:txBody>
        </p:sp>
        <p:sp>
          <p:nvSpPr>
            <p:cNvPr id="67" name="TextBox 31"/>
            <p:cNvSpPr txBox="1"/>
            <p:nvPr/>
          </p:nvSpPr>
          <p:spPr>
            <a:xfrm>
              <a:off x="4572000" y="3962400"/>
              <a:ext cx="457200" cy="307777"/>
            </a:xfrm>
            <a:prstGeom prst="rect">
              <a:avLst/>
            </a:prstGeom>
            <a:noFill/>
          </p:spPr>
          <p:txBody>
            <a:bodyPr>
              <a:spAutoFit/>
            </a:bodyPr>
            <a:lstStyle/>
            <a:p>
              <a:pPr defTabSz="914288">
                <a:defRPr/>
              </a:pPr>
              <a:r>
                <a:rPr lang="en-US" sz="1400" dirty="0">
                  <a:solidFill>
                    <a:prstClr val="black">
                      <a:lumMod val="50000"/>
                      <a:lumOff val="50000"/>
                    </a:prstClr>
                  </a:solidFill>
                </a:rPr>
                <a:t>*</a:t>
              </a:r>
            </a:p>
          </p:txBody>
        </p:sp>
        <p:sp>
          <p:nvSpPr>
            <p:cNvPr id="68" name="TextBox 32"/>
            <p:cNvSpPr txBox="1"/>
            <p:nvPr/>
          </p:nvSpPr>
          <p:spPr>
            <a:xfrm>
              <a:off x="7162800" y="4572000"/>
              <a:ext cx="457200" cy="307777"/>
            </a:xfrm>
            <a:prstGeom prst="rect">
              <a:avLst/>
            </a:prstGeom>
            <a:noFill/>
          </p:spPr>
          <p:txBody>
            <a:bodyPr>
              <a:spAutoFit/>
            </a:bodyPr>
            <a:lstStyle/>
            <a:p>
              <a:pPr defTabSz="914288">
                <a:defRPr/>
              </a:pPr>
              <a:r>
                <a:rPr lang="en-US" sz="1400" dirty="0">
                  <a:solidFill>
                    <a:prstClr val="black">
                      <a:lumMod val="50000"/>
                      <a:lumOff val="50000"/>
                    </a:prstClr>
                  </a:solidFill>
                </a:rPr>
                <a:t>*</a:t>
              </a:r>
            </a:p>
          </p:txBody>
        </p:sp>
        <p:sp>
          <p:nvSpPr>
            <p:cNvPr id="69" name="TextBox 33"/>
            <p:cNvSpPr txBox="1"/>
            <p:nvPr/>
          </p:nvSpPr>
          <p:spPr>
            <a:xfrm>
              <a:off x="5562600" y="3810000"/>
              <a:ext cx="228600" cy="307777"/>
            </a:xfrm>
            <a:prstGeom prst="rect">
              <a:avLst/>
            </a:prstGeom>
            <a:noFill/>
          </p:spPr>
          <p:txBody>
            <a:bodyPr>
              <a:spAutoFit/>
            </a:bodyPr>
            <a:lstStyle/>
            <a:p>
              <a:pPr defTabSz="914288">
                <a:defRPr/>
              </a:pPr>
              <a:r>
                <a:rPr lang="en-US" sz="1400" dirty="0">
                  <a:solidFill>
                    <a:prstClr val="black">
                      <a:lumMod val="50000"/>
                      <a:lumOff val="50000"/>
                    </a:prstClr>
                  </a:solidFill>
                </a:rPr>
                <a:t>*</a:t>
              </a:r>
            </a:p>
          </p:txBody>
        </p:sp>
        <p:sp>
          <p:nvSpPr>
            <p:cNvPr id="70" name="TextBox 34"/>
            <p:cNvSpPr txBox="1"/>
            <p:nvPr/>
          </p:nvSpPr>
          <p:spPr>
            <a:xfrm>
              <a:off x="6400800" y="4343400"/>
              <a:ext cx="228600" cy="307777"/>
            </a:xfrm>
            <a:prstGeom prst="rect">
              <a:avLst/>
            </a:prstGeom>
            <a:noFill/>
          </p:spPr>
          <p:txBody>
            <a:bodyPr>
              <a:spAutoFit/>
            </a:bodyPr>
            <a:lstStyle/>
            <a:p>
              <a:pPr defTabSz="914288">
                <a:defRPr/>
              </a:pPr>
              <a:r>
                <a:rPr lang="en-US" sz="1400" dirty="0">
                  <a:solidFill>
                    <a:prstClr val="black">
                      <a:lumMod val="50000"/>
                      <a:lumOff val="50000"/>
                    </a:prstClr>
                  </a:solidFill>
                </a:rPr>
                <a:t>*</a:t>
              </a:r>
            </a:p>
          </p:txBody>
        </p:sp>
        <p:sp>
          <p:nvSpPr>
            <p:cNvPr id="71" name="TextBox 35"/>
            <p:cNvSpPr txBox="1"/>
            <p:nvPr/>
          </p:nvSpPr>
          <p:spPr>
            <a:xfrm>
              <a:off x="3733800" y="3048000"/>
              <a:ext cx="228600" cy="307777"/>
            </a:xfrm>
            <a:prstGeom prst="rect">
              <a:avLst/>
            </a:prstGeom>
            <a:noFill/>
          </p:spPr>
          <p:txBody>
            <a:bodyPr>
              <a:spAutoFit/>
            </a:bodyPr>
            <a:lstStyle/>
            <a:p>
              <a:pPr defTabSz="914288">
                <a:defRPr/>
              </a:pPr>
              <a:r>
                <a:rPr lang="en-US" sz="1400" dirty="0">
                  <a:solidFill>
                    <a:prstClr val="black">
                      <a:lumMod val="50000"/>
                      <a:lumOff val="50000"/>
                    </a:prstClr>
                  </a:solidFill>
                </a:rPr>
                <a:t>*</a:t>
              </a:r>
            </a:p>
          </p:txBody>
        </p:sp>
        <p:sp>
          <p:nvSpPr>
            <p:cNvPr id="72" name="TextBox 36"/>
            <p:cNvSpPr txBox="1"/>
            <p:nvPr/>
          </p:nvSpPr>
          <p:spPr>
            <a:xfrm>
              <a:off x="3352800" y="2286000"/>
              <a:ext cx="228600" cy="307777"/>
            </a:xfrm>
            <a:prstGeom prst="rect">
              <a:avLst/>
            </a:prstGeom>
            <a:noFill/>
          </p:spPr>
          <p:txBody>
            <a:bodyPr>
              <a:spAutoFit/>
            </a:bodyPr>
            <a:lstStyle/>
            <a:p>
              <a:pPr defTabSz="914288">
                <a:defRPr/>
              </a:pPr>
              <a:r>
                <a:rPr lang="en-US" sz="1400" dirty="0">
                  <a:solidFill>
                    <a:prstClr val="black">
                      <a:lumMod val="50000"/>
                      <a:lumOff val="50000"/>
                    </a:prstClr>
                  </a:solidFill>
                </a:rPr>
                <a:t>*</a:t>
              </a:r>
            </a:p>
          </p:txBody>
        </p:sp>
        <p:sp>
          <p:nvSpPr>
            <p:cNvPr id="73" name="TextBox 37"/>
            <p:cNvSpPr txBox="1"/>
            <p:nvPr/>
          </p:nvSpPr>
          <p:spPr>
            <a:xfrm>
              <a:off x="3124200" y="2971800"/>
              <a:ext cx="228600" cy="307777"/>
            </a:xfrm>
            <a:prstGeom prst="rect">
              <a:avLst/>
            </a:prstGeom>
            <a:noFill/>
          </p:spPr>
          <p:txBody>
            <a:bodyPr>
              <a:spAutoFit/>
            </a:bodyPr>
            <a:lstStyle/>
            <a:p>
              <a:pPr defTabSz="914288">
                <a:defRPr/>
              </a:pPr>
              <a:r>
                <a:rPr lang="en-US" sz="1400" dirty="0">
                  <a:solidFill>
                    <a:prstClr val="black">
                      <a:lumMod val="50000"/>
                      <a:lumOff val="50000"/>
                    </a:prstClr>
                  </a:solidFill>
                </a:rPr>
                <a:t>*</a:t>
              </a:r>
            </a:p>
          </p:txBody>
        </p:sp>
        <p:sp>
          <p:nvSpPr>
            <p:cNvPr id="74" name="TextBox 38"/>
            <p:cNvSpPr txBox="1"/>
            <p:nvPr/>
          </p:nvSpPr>
          <p:spPr>
            <a:xfrm>
              <a:off x="3733800" y="3581400"/>
              <a:ext cx="228600" cy="307777"/>
            </a:xfrm>
            <a:prstGeom prst="rect">
              <a:avLst/>
            </a:prstGeom>
            <a:noFill/>
          </p:spPr>
          <p:txBody>
            <a:bodyPr>
              <a:spAutoFit/>
            </a:bodyPr>
            <a:lstStyle/>
            <a:p>
              <a:pPr defTabSz="914288">
                <a:defRPr/>
              </a:pPr>
              <a:r>
                <a:rPr lang="en-US" sz="1400" dirty="0">
                  <a:solidFill>
                    <a:prstClr val="black">
                      <a:lumMod val="50000"/>
                      <a:lumOff val="50000"/>
                    </a:prstClr>
                  </a:solidFill>
                </a:rPr>
                <a:t>*</a:t>
              </a:r>
            </a:p>
          </p:txBody>
        </p:sp>
        <p:sp>
          <p:nvSpPr>
            <p:cNvPr id="75" name="TextBox 39"/>
            <p:cNvSpPr txBox="1"/>
            <p:nvPr/>
          </p:nvSpPr>
          <p:spPr>
            <a:xfrm>
              <a:off x="2743200" y="4343400"/>
              <a:ext cx="228600" cy="307777"/>
            </a:xfrm>
            <a:prstGeom prst="rect">
              <a:avLst/>
            </a:prstGeom>
            <a:noFill/>
          </p:spPr>
          <p:txBody>
            <a:bodyPr>
              <a:spAutoFit/>
            </a:bodyPr>
            <a:lstStyle/>
            <a:p>
              <a:pPr defTabSz="914288">
                <a:defRPr/>
              </a:pPr>
              <a:r>
                <a:rPr lang="en-US" sz="1400" dirty="0">
                  <a:solidFill>
                    <a:prstClr val="black">
                      <a:lumMod val="50000"/>
                      <a:lumOff val="50000"/>
                    </a:prstClr>
                  </a:solidFill>
                </a:rPr>
                <a:t>*</a:t>
              </a:r>
            </a:p>
          </p:txBody>
        </p:sp>
      </p:grpSp>
      <p:sp>
        <p:nvSpPr>
          <p:cNvPr id="28" name="投影片編號版面配置區 27"/>
          <p:cNvSpPr>
            <a:spLocks noGrp="1"/>
          </p:cNvSpPr>
          <p:nvPr>
            <p:ph type="sldNum" sz="quarter" idx="12"/>
          </p:nvPr>
        </p:nvSpPr>
        <p:spPr/>
        <p:txBody>
          <a:bodyPr/>
          <a:lstStyle/>
          <a:p>
            <a:fld id="{73DA0BB7-265A-403C-9275-D587AB510EDC}" type="slidenum">
              <a:rPr lang="zh-TW" altLang="en-US" smtClean="0"/>
              <a:pPr/>
              <a:t>6</a:t>
            </a:fld>
            <a:endParaRPr lang="zh-TW" altLang="en-US"/>
          </a:p>
        </p:txBody>
      </p:sp>
      <p:sp>
        <p:nvSpPr>
          <p:cNvPr id="29" name="矩形 28"/>
          <p:cNvSpPr>
            <a:spLocks noChangeArrowheads="1"/>
          </p:cNvSpPr>
          <p:nvPr/>
        </p:nvSpPr>
        <p:spPr bwMode="auto">
          <a:xfrm>
            <a:off x="0" y="5"/>
            <a:ext cx="9144000" cy="584773"/>
          </a:xfrm>
          <a:prstGeom prst="rect">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path path="circle">
              <a:fillToRect l="50000" t="50000" r="50000" b="50000"/>
            </a:path>
            <a:tileRect/>
          </a:gradFill>
          <a:ln w="9525">
            <a:noFill/>
            <a:miter lim="800000"/>
            <a:headEnd/>
            <a:tailEnd/>
          </a:ln>
        </p:spPr>
        <p:txBody>
          <a:bodyPr wrap="square" lIns="91428" tIns="45714" rIns="91428" bIns="45714">
            <a:spAutoFit/>
          </a:bodyPr>
          <a:lstStyle/>
          <a:p>
            <a:pPr algn="ctr" defTabSz="914288"/>
            <a:r>
              <a:rPr lang="en-US" altLang="zh-TW" sz="3200" b="1" dirty="0">
                <a:solidFill>
                  <a:prstClr val="white"/>
                </a:solidFill>
                <a:latin typeface="Arial" pitchFamily="34" charset="0"/>
                <a:ea typeface="標楷體" pitchFamily="65" charset="-120"/>
                <a:cs typeface="Arial" pitchFamily="34" charset="0"/>
              </a:rPr>
              <a:t>PHM</a:t>
            </a:r>
            <a:r>
              <a:rPr lang="zh-TW" altLang="en-US" sz="3200" b="1" dirty="0">
                <a:solidFill>
                  <a:prstClr val="white"/>
                </a:solidFill>
                <a:latin typeface="Arial" pitchFamily="34" charset="0"/>
                <a:ea typeface="標楷體" pitchFamily="65" charset="-120"/>
                <a:cs typeface="Arial" pitchFamily="34" charset="0"/>
              </a:rPr>
              <a:t>概念 </a:t>
            </a:r>
            <a:r>
              <a:rPr lang="en-US" altLang="zh-TW" sz="3200" b="1" dirty="0">
                <a:solidFill>
                  <a:prstClr val="white"/>
                </a:solidFill>
                <a:latin typeface="Arial" pitchFamily="34" charset="0"/>
                <a:ea typeface="標楷體" pitchFamily="65" charset="-120"/>
                <a:cs typeface="Arial" pitchFamily="34" charset="0"/>
              </a:rPr>
              <a:t>– 4</a:t>
            </a:r>
            <a:r>
              <a:rPr lang="zh-TW" altLang="en-US" sz="3200" b="1" dirty="0">
                <a:solidFill>
                  <a:prstClr val="white"/>
                </a:solidFill>
                <a:latin typeface="Arial" pitchFamily="34" charset="0"/>
                <a:ea typeface="標楷體" pitchFamily="65" charset="-120"/>
                <a:cs typeface="Arial" pitchFamily="34" charset="0"/>
              </a:rPr>
              <a:t>象限選題</a:t>
            </a:r>
          </a:p>
        </p:txBody>
      </p:sp>
    </p:spTree>
    <p:extLst>
      <p:ext uri="{BB962C8B-B14F-4D97-AF65-F5344CB8AC3E}">
        <p14:creationId xmlns:p14="http://schemas.microsoft.com/office/powerpoint/2010/main" val="142918061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fld id="{73DA0BB7-265A-403C-9275-D587AB510EDC}" type="slidenum">
              <a:rPr lang="zh-TW" altLang="en-US" smtClean="0"/>
              <a:pPr/>
              <a:t>7</a:t>
            </a:fld>
            <a:endParaRPr lang="zh-TW" altLang="en-US"/>
          </a:p>
        </p:txBody>
      </p:sp>
      <p:sp>
        <p:nvSpPr>
          <p:cNvPr id="5" name="文字方塊 4"/>
          <p:cNvSpPr txBox="1"/>
          <p:nvPr/>
        </p:nvSpPr>
        <p:spPr>
          <a:xfrm>
            <a:off x="251522" y="1210568"/>
            <a:ext cx="8610049" cy="2585323"/>
          </a:xfrm>
          <a:prstGeom prst="rect">
            <a:avLst/>
          </a:prstGeom>
        </p:spPr>
        <p:style>
          <a:lnRef idx="2">
            <a:schemeClr val="dk1"/>
          </a:lnRef>
          <a:fillRef idx="1">
            <a:schemeClr val="lt1"/>
          </a:fillRef>
          <a:effectRef idx="0">
            <a:schemeClr val="dk1"/>
          </a:effectRef>
          <a:fontRef idx="minor">
            <a:schemeClr val="dk1"/>
          </a:fontRef>
        </p:style>
        <p:txBody>
          <a:bodyPr wrap="none" lIns="91430" tIns="45715" rIns="91430" bIns="45715" rtlCol="0">
            <a:spAutoFit/>
          </a:bodyPr>
          <a:lstStyle/>
          <a:p>
            <a:pPr defTabSz="914288"/>
            <a:r>
              <a:rPr lang="en-US" altLang="zh-TW" dirty="0" smtClean="0">
                <a:solidFill>
                  <a:prstClr val="black"/>
                </a:solidFill>
                <a:ea typeface="標楷體" pitchFamily="65" charset="-120"/>
              </a:rPr>
              <a:t>PHM</a:t>
            </a:r>
            <a:r>
              <a:rPr lang="zh-TW" altLang="en-US" dirty="0" smtClean="0">
                <a:solidFill>
                  <a:prstClr val="black"/>
                </a:solidFill>
                <a:ea typeface="標楷體" pitchFamily="65" charset="-120"/>
              </a:rPr>
              <a:t> 三階段：</a:t>
            </a:r>
            <a:endParaRPr lang="en-US" altLang="zh-TW" dirty="0" smtClean="0">
              <a:solidFill>
                <a:prstClr val="black"/>
              </a:solidFill>
              <a:ea typeface="標楷體" pitchFamily="65" charset="-120"/>
            </a:endParaRPr>
          </a:p>
          <a:p>
            <a:pPr marL="342857" indent="-342857" defTabSz="914288">
              <a:buFontTx/>
              <a:buAutoNum type="arabicPeriod"/>
            </a:pPr>
            <a:r>
              <a:rPr lang="en-US" altLang="zh-TW" b="1" dirty="0" smtClean="0">
                <a:solidFill>
                  <a:srgbClr val="0000FF"/>
                </a:solidFill>
                <a:ea typeface="標楷體" pitchFamily="65" charset="-120"/>
              </a:rPr>
              <a:t>Health assessment </a:t>
            </a:r>
            <a:r>
              <a:rPr lang="zh-TW" altLang="en-US" b="1" dirty="0" smtClean="0">
                <a:solidFill>
                  <a:srgbClr val="0000FF"/>
                </a:solidFill>
                <a:ea typeface="標楷體" pitchFamily="65" charset="-120"/>
              </a:rPr>
              <a:t>健康評估</a:t>
            </a:r>
            <a:r>
              <a:rPr lang="zh-TW" altLang="en-US" dirty="0" smtClean="0">
                <a:solidFill>
                  <a:prstClr val="black"/>
                </a:solidFill>
                <a:ea typeface="標楷體" pitchFamily="65" charset="-120"/>
              </a:rPr>
              <a:t>：</a:t>
            </a:r>
            <a:endParaRPr lang="en-US" altLang="zh-TW" dirty="0" smtClean="0">
              <a:solidFill>
                <a:prstClr val="black"/>
              </a:solidFill>
              <a:ea typeface="標楷體" pitchFamily="65" charset="-120"/>
            </a:endParaRPr>
          </a:p>
          <a:p>
            <a:pPr marL="342857" indent="-342857" defTabSz="914288"/>
            <a:r>
              <a:rPr lang="en-US" altLang="zh-TW" dirty="0" smtClean="0">
                <a:solidFill>
                  <a:prstClr val="black"/>
                </a:solidFill>
                <a:ea typeface="標楷體" pitchFamily="65" charset="-120"/>
              </a:rPr>
              <a:t>	</a:t>
            </a:r>
            <a:r>
              <a:rPr lang="zh-TW" altLang="en-US" dirty="0" smtClean="0">
                <a:solidFill>
                  <a:prstClr val="black"/>
                </a:solidFill>
                <a:ea typeface="標楷體" pitchFamily="65" charset="-120"/>
              </a:rPr>
              <a:t>透過</a:t>
            </a:r>
            <a:r>
              <a:rPr lang="en-US" altLang="zh-TW" dirty="0" smtClean="0">
                <a:solidFill>
                  <a:prstClr val="black"/>
                </a:solidFill>
                <a:ea typeface="標楷體" pitchFamily="65" charset="-120"/>
              </a:rPr>
              <a:t>Baseline</a:t>
            </a:r>
            <a:r>
              <a:rPr lang="zh-TW" altLang="en-US" dirty="0" smtClean="0">
                <a:solidFill>
                  <a:prstClr val="black"/>
                </a:solidFill>
                <a:ea typeface="標楷體" pitchFamily="65" charset="-120"/>
              </a:rPr>
              <a:t>來評估目前機台的健康狀況與異常偵測。</a:t>
            </a:r>
            <a:endParaRPr lang="en-US" altLang="zh-TW" dirty="0" smtClean="0">
              <a:solidFill>
                <a:prstClr val="black"/>
              </a:solidFill>
              <a:ea typeface="標楷體" pitchFamily="65" charset="-120"/>
            </a:endParaRPr>
          </a:p>
          <a:p>
            <a:pPr marL="342857" indent="-342857" defTabSz="914288"/>
            <a:endParaRPr lang="en-US" altLang="zh-TW" dirty="0" smtClean="0">
              <a:solidFill>
                <a:prstClr val="black"/>
              </a:solidFill>
              <a:ea typeface="標楷體" pitchFamily="65" charset="-120"/>
            </a:endParaRPr>
          </a:p>
          <a:p>
            <a:pPr marL="342857" indent="-342857" defTabSz="914288">
              <a:buFontTx/>
              <a:buAutoNum type="arabicPeriod" startAt="2"/>
            </a:pPr>
            <a:r>
              <a:rPr lang="en-US" altLang="zh-TW" b="1" dirty="0" smtClean="0">
                <a:solidFill>
                  <a:srgbClr val="0000FF"/>
                </a:solidFill>
                <a:ea typeface="標楷體" pitchFamily="65" charset="-120"/>
              </a:rPr>
              <a:t>Fault diagnosis</a:t>
            </a:r>
            <a:r>
              <a:rPr lang="zh-TW" altLang="en-US" b="1" dirty="0" smtClean="0">
                <a:solidFill>
                  <a:srgbClr val="0000FF"/>
                </a:solidFill>
                <a:ea typeface="標楷體" pitchFamily="65" charset="-120"/>
              </a:rPr>
              <a:t> 失效診斷</a:t>
            </a:r>
            <a:r>
              <a:rPr lang="zh-TW" altLang="en-US" dirty="0" smtClean="0">
                <a:solidFill>
                  <a:prstClr val="black"/>
                </a:solidFill>
                <a:ea typeface="標楷體" pitchFamily="65" charset="-120"/>
              </a:rPr>
              <a:t>：</a:t>
            </a:r>
            <a:endParaRPr lang="en-US" altLang="zh-TW" b="1" dirty="0" smtClean="0">
              <a:solidFill>
                <a:srgbClr val="FF0000"/>
              </a:solidFill>
              <a:ea typeface="標楷體" pitchFamily="65" charset="-120"/>
            </a:endParaRPr>
          </a:p>
          <a:p>
            <a:pPr marL="342857" indent="-342857" defTabSz="914288"/>
            <a:r>
              <a:rPr lang="en-US" altLang="zh-TW" dirty="0" smtClean="0">
                <a:solidFill>
                  <a:prstClr val="black"/>
                </a:solidFill>
                <a:ea typeface="標楷體" pitchFamily="65" charset="-120"/>
              </a:rPr>
              <a:t>	</a:t>
            </a:r>
            <a:r>
              <a:rPr lang="zh-TW" altLang="en-US" dirty="0" smtClean="0">
                <a:solidFill>
                  <a:prstClr val="black"/>
                </a:solidFill>
                <a:ea typeface="標楷體" pitchFamily="65" charset="-120"/>
              </a:rPr>
              <a:t>當目前機台健康出現異常時，透過失效資料庫來判斷失效模式，</a:t>
            </a:r>
            <a:endParaRPr lang="en-US" altLang="zh-TW" dirty="0" smtClean="0">
              <a:solidFill>
                <a:prstClr val="black"/>
              </a:solidFill>
              <a:ea typeface="標楷體" pitchFamily="65" charset="-120"/>
            </a:endParaRPr>
          </a:p>
          <a:p>
            <a:pPr marL="342857" indent="-342857" defTabSz="914288"/>
            <a:endParaRPr lang="en-US" altLang="zh-TW" dirty="0" smtClean="0">
              <a:solidFill>
                <a:prstClr val="black"/>
              </a:solidFill>
              <a:ea typeface="標楷體" pitchFamily="65" charset="-120"/>
            </a:endParaRPr>
          </a:p>
          <a:p>
            <a:pPr marL="342857" indent="-342857" defTabSz="914288">
              <a:buFontTx/>
              <a:buAutoNum type="arabicPeriod" startAt="3"/>
            </a:pPr>
            <a:r>
              <a:rPr lang="en-US" altLang="zh-TW" b="1" dirty="0" smtClean="0">
                <a:solidFill>
                  <a:srgbClr val="0000FF"/>
                </a:solidFill>
                <a:ea typeface="標楷體" pitchFamily="65" charset="-120"/>
              </a:rPr>
              <a:t>Remaining useful life prediction</a:t>
            </a:r>
            <a:r>
              <a:rPr lang="zh-TW" altLang="en-US" b="1" dirty="0" smtClean="0">
                <a:solidFill>
                  <a:srgbClr val="0000FF"/>
                </a:solidFill>
                <a:ea typeface="標楷體" pitchFamily="65" charset="-120"/>
              </a:rPr>
              <a:t> 剩餘壽命預測</a:t>
            </a:r>
            <a:r>
              <a:rPr lang="zh-TW" altLang="en-US" dirty="0" smtClean="0">
                <a:solidFill>
                  <a:prstClr val="black"/>
                </a:solidFill>
                <a:ea typeface="標楷體" pitchFamily="65" charset="-120"/>
              </a:rPr>
              <a:t>：</a:t>
            </a:r>
            <a:endParaRPr lang="en-US" altLang="zh-TW" b="1" dirty="0" smtClean="0">
              <a:solidFill>
                <a:srgbClr val="FF0000"/>
              </a:solidFill>
              <a:ea typeface="標楷體" pitchFamily="65" charset="-120"/>
            </a:endParaRPr>
          </a:p>
          <a:p>
            <a:pPr marL="342857" indent="-342857" defTabSz="914288"/>
            <a:r>
              <a:rPr lang="en-US" altLang="zh-TW" dirty="0" smtClean="0">
                <a:solidFill>
                  <a:prstClr val="black"/>
                </a:solidFill>
                <a:ea typeface="標楷體" pitchFamily="65" charset="-120"/>
              </a:rPr>
              <a:t>	</a:t>
            </a:r>
            <a:r>
              <a:rPr lang="zh-TW" altLang="en-US" dirty="0" smtClean="0">
                <a:solidFill>
                  <a:prstClr val="black"/>
                </a:solidFill>
                <a:ea typeface="標楷體" pitchFamily="65" charset="-120"/>
              </a:rPr>
              <a:t>建立剩餘壽命預測模型，提供預警，讓工廠有時間準備，減少非預期當機時間。</a:t>
            </a:r>
            <a:endParaRPr lang="zh-TW" altLang="en-US" dirty="0">
              <a:solidFill>
                <a:prstClr val="black"/>
              </a:solidFill>
              <a:ea typeface="標楷體" pitchFamily="65" charset="-120"/>
            </a:endParaRPr>
          </a:p>
        </p:txBody>
      </p:sp>
      <p:sp>
        <p:nvSpPr>
          <p:cNvPr id="6" name="矩形 5"/>
          <p:cNvSpPr>
            <a:spLocks noChangeArrowheads="1"/>
          </p:cNvSpPr>
          <p:nvPr/>
        </p:nvSpPr>
        <p:spPr bwMode="auto">
          <a:xfrm>
            <a:off x="0" y="5"/>
            <a:ext cx="9144000" cy="584773"/>
          </a:xfrm>
          <a:prstGeom prst="rect">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path path="circle">
              <a:fillToRect l="50000" t="50000" r="50000" b="50000"/>
            </a:path>
            <a:tileRect/>
          </a:gradFill>
          <a:ln w="9525">
            <a:noFill/>
            <a:miter lim="800000"/>
            <a:headEnd/>
            <a:tailEnd/>
          </a:ln>
        </p:spPr>
        <p:txBody>
          <a:bodyPr wrap="square" lIns="91428" tIns="45714" rIns="91428" bIns="45714">
            <a:spAutoFit/>
          </a:bodyPr>
          <a:lstStyle/>
          <a:p>
            <a:pPr algn="ctr" defTabSz="914288"/>
            <a:r>
              <a:rPr lang="en-US" altLang="zh-TW" sz="3200" b="1" dirty="0">
                <a:solidFill>
                  <a:prstClr val="white"/>
                </a:solidFill>
                <a:latin typeface="Arial" pitchFamily="34" charset="0"/>
                <a:ea typeface="標楷體" pitchFamily="65" charset="-120"/>
                <a:cs typeface="Arial" pitchFamily="34" charset="0"/>
              </a:rPr>
              <a:t>PHM</a:t>
            </a:r>
            <a:r>
              <a:rPr lang="zh-TW" altLang="en-US" sz="3200" b="1" dirty="0">
                <a:solidFill>
                  <a:prstClr val="white"/>
                </a:solidFill>
                <a:latin typeface="Arial" pitchFamily="34" charset="0"/>
                <a:ea typeface="標楷體" pitchFamily="65" charset="-120"/>
                <a:cs typeface="Arial" pitchFamily="34" charset="0"/>
              </a:rPr>
              <a:t>概念 </a:t>
            </a:r>
            <a:r>
              <a:rPr lang="en-US" altLang="zh-TW" sz="3200" b="1" dirty="0">
                <a:solidFill>
                  <a:prstClr val="white"/>
                </a:solidFill>
                <a:latin typeface="Arial" pitchFamily="34" charset="0"/>
                <a:ea typeface="標楷體" pitchFamily="65" charset="-120"/>
                <a:cs typeface="Arial" pitchFamily="34" charset="0"/>
              </a:rPr>
              <a:t>– 3</a:t>
            </a:r>
            <a:r>
              <a:rPr lang="zh-TW" altLang="en-US" sz="3200" b="1" dirty="0">
                <a:solidFill>
                  <a:prstClr val="white"/>
                </a:solidFill>
                <a:latin typeface="Arial" pitchFamily="34" charset="0"/>
                <a:ea typeface="標楷體" pitchFamily="65" charset="-120"/>
                <a:cs typeface="Arial" pitchFamily="34" charset="0"/>
              </a:rPr>
              <a:t>階段管理</a:t>
            </a:r>
          </a:p>
        </p:txBody>
      </p:sp>
      <p:pic>
        <p:nvPicPr>
          <p:cNvPr id="1025" name="Picture 1" descr="C:\Users\kuochang.chen\Desktop\chart.png"/>
          <p:cNvPicPr>
            <a:picLocks noChangeAspect="1" noChangeArrowheads="1"/>
          </p:cNvPicPr>
          <p:nvPr/>
        </p:nvPicPr>
        <p:blipFill>
          <a:blip r:embed="rId2" cstate="print"/>
          <a:srcRect/>
          <a:stretch>
            <a:fillRect/>
          </a:stretch>
        </p:blipFill>
        <p:spPr bwMode="auto">
          <a:xfrm>
            <a:off x="6328147" y="1282571"/>
            <a:ext cx="2450282" cy="1296144"/>
          </a:xfrm>
          <a:prstGeom prst="rect">
            <a:avLst/>
          </a:prstGeom>
          <a:noFill/>
        </p:spPr>
      </p:pic>
    </p:spTree>
    <p:extLst>
      <p:ext uri="{BB962C8B-B14F-4D97-AF65-F5344CB8AC3E}">
        <p14:creationId xmlns:p14="http://schemas.microsoft.com/office/powerpoint/2010/main" val="34507418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文字方塊 35"/>
          <p:cNvSpPr txBox="1"/>
          <p:nvPr/>
        </p:nvSpPr>
        <p:spPr>
          <a:xfrm>
            <a:off x="-3174" y="2264050"/>
            <a:ext cx="7110413" cy="3064796"/>
          </a:xfrm>
          <a:prstGeom prst="roundRect">
            <a:avLst>
              <a:gd name="adj" fmla="val 3047"/>
            </a:avLst>
          </a:prstGeom>
          <a:solidFill>
            <a:schemeClr val="accent2">
              <a:lumMod val="20000"/>
              <a:lumOff val="80000"/>
            </a:schemeClr>
          </a:solidFill>
        </p:spPr>
        <p:txBody>
          <a:bodyPr wrap="square" lIns="91268" tIns="45634" rIns="91268" bIns="45634">
            <a:spAutoFit/>
          </a:bodyPr>
          <a:lstStyle/>
          <a:p>
            <a:pPr defTabSz="456194" fontAlgn="base">
              <a:spcBef>
                <a:spcPct val="0"/>
              </a:spcBef>
              <a:spcAft>
                <a:spcPct val="0"/>
              </a:spcAft>
              <a:defRPr/>
            </a:pPr>
            <a:endParaRPr kumimoji="1" lang="en-US" altLang="zh-TW" sz="1100" dirty="0">
              <a:solidFill>
                <a:prstClr val="black"/>
              </a:solidFill>
              <a:latin typeface="Arial" pitchFamily="34" charset="0"/>
              <a:ea typeface="標楷體" pitchFamily="65" charset="-120"/>
              <a:cs typeface="Arial" pitchFamily="34" charset="0"/>
            </a:endParaRPr>
          </a:p>
          <a:p>
            <a:pPr defTabSz="456194" fontAlgn="base">
              <a:spcBef>
                <a:spcPct val="0"/>
              </a:spcBef>
              <a:spcAft>
                <a:spcPct val="0"/>
              </a:spcAft>
              <a:defRPr/>
            </a:pPr>
            <a:endParaRPr kumimoji="1" lang="en-US" altLang="zh-TW" sz="1100" b="1" dirty="0">
              <a:solidFill>
                <a:prstClr val="black"/>
              </a:solidFill>
              <a:latin typeface="Arial" pitchFamily="34" charset="0"/>
              <a:ea typeface="標楷體" pitchFamily="65" charset="-120"/>
              <a:cs typeface="Arial" pitchFamily="34" charset="0"/>
            </a:endParaRPr>
          </a:p>
          <a:p>
            <a:pPr defTabSz="456194" fontAlgn="base">
              <a:spcBef>
                <a:spcPct val="0"/>
              </a:spcBef>
              <a:spcAft>
                <a:spcPct val="0"/>
              </a:spcAft>
              <a:defRPr/>
            </a:pPr>
            <a:endParaRPr kumimoji="1" lang="en-US" altLang="zh-TW" sz="1100" b="1" dirty="0">
              <a:solidFill>
                <a:prstClr val="black"/>
              </a:solidFill>
              <a:latin typeface="Arial" pitchFamily="34" charset="0"/>
              <a:ea typeface="標楷體" pitchFamily="65" charset="-120"/>
              <a:cs typeface="Arial" pitchFamily="34" charset="0"/>
            </a:endParaRPr>
          </a:p>
          <a:p>
            <a:pPr defTabSz="456194" fontAlgn="base">
              <a:spcBef>
                <a:spcPct val="0"/>
              </a:spcBef>
              <a:spcAft>
                <a:spcPct val="0"/>
              </a:spcAft>
              <a:defRPr/>
            </a:pPr>
            <a:endParaRPr kumimoji="1" lang="en-US" altLang="zh-TW" sz="1100" b="1" dirty="0">
              <a:solidFill>
                <a:prstClr val="black"/>
              </a:solidFill>
              <a:latin typeface="Arial" pitchFamily="34" charset="0"/>
              <a:ea typeface="標楷體" pitchFamily="65" charset="-120"/>
              <a:cs typeface="Arial" pitchFamily="34" charset="0"/>
            </a:endParaRPr>
          </a:p>
          <a:p>
            <a:pPr defTabSz="456194" fontAlgn="base">
              <a:spcBef>
                <a:spcPct val="0"/>
              </a:spcBef>
              <a:spcAft>
                <a:spcPct val="0"/>
              </a:spcAft>
              <a:defRPr/>
            </a:pPr>
            <a:endParaRPr kumimoji="1" lang="en-US" altLang="zh-TW" sz="1100" b="1" dirty="0">
              <a:solidFill>
                <a:prstClr val="black"/>
              </a:solidFill>
              <a:latin typeface="Arial" pitchFamily="34" charset="0"/>
              <a:ea typeface="標楷體" pitchFamily="65" charset="-120"/>
              <a:cs typeface="Arial" pitchFamily="34" charset="0"/>
            </a:endParaRPr>
          </a:p>
          <a:p>
            <a:pPr defTabSz="456194" fontAlgn="base">
              <a:spcBef>
                <a:spcPct val="0"/>
              </a:spcBef>
              <a:spcAft>
                <a:spcPct val="0"/>
              </a:spcAft>
              <a:defRPr/>
            </a:pPr>
            <a:endParaRPr kumimoji="1" lang="en-US" altLang="zh-TW" sz="1100" b="1" dirty="0">
              <a:solidFill>
                <a:prstClr val="black"/>
              </a:solidFill>
              <a:latin typeface="Arial" pitchFamily="34" charset="0"/>
              <a:ea typeface="標楷體" pitchFamily="65" charset="-120"/>
              <a:cs typeface="Arial" pitchFamily="34" charset="0"/>
            </a:endParaRPr>
          </a:p>
          <a:p>
            <a:pPr defTabSz="456194" fontAlgn="base">
              <a:spcBef>
                <a:spcPct val="0"/>
              </a:spcBef>
              <a:spcAft>
                <a:spcPct val="0"/>
              </a:spcAft>
              <a:defRPr/>
            </a:pPr>
            <a:endParaRPr kumimoji="1" lang="en-US" altLang="zh-TW" sz="1100" b="1" dirty="0">
              <a:solidFill>
                <a:prstClr val="black"/>
              </a:solidFill>
              <a:latin typeface="Arial" pitchFamily="34" charset="0"/>
              <a:ea typeface="標楷體" pitchFamily="65" charset="-120"/>
              <a:cs typeface="Arial" pitchFamily="34" charset="0"/>
            </a:endParaRPr>
          </a:p>
          <a:p>
            <a:pPr defTabSz="456194" fontAlgn="base">
              <a:spcBef>
                <a:spcPct val="0"/>
              </a:spcBef>
              <a:spcAft>
                <a:spcPct val="0"/>
              </a:spcAft>
              <a:defRPr/>
            </a:pPr>
            <a:endParaRPr kumimoji="1" lang="en-US" altLang="zh-TW" sz="1100" b="1" dirty="0">
              <a:solidFill>
                <a:prstClr val="black"/>
              </a:solidFill>
              <a:latin typeface="Arial" pitchFamily="34" charset="0"/>
              <a:ea typeface="標楷體" pitchFamily="65" charset="-120"/>
              <a:cs typeface="Arial" pitchFamily="34" charset="0"/>
            </a:endParaRPr>
          </a:p>
          <a:p>
            <a:pPr defTabSz="456194" fontAlgn="base">
              <a:spcBef>
                <a:spcPct val="0"/>
              </a:spcBef>
              <a:spcAft>
                <a:spcPct val="0"/>
              </a:spcAft>
              <a:defRPr/>
            </a:pPr>
            <a:endParaRPr kumimoji="1" lang="en-US" altLang="zh-TW" sz="1100" b="1" dirty="0">
              <a:solidFill>
                <a:prstClr val="black"/>
              </a:solidFill>
              <a:latin typeface="Arial" pitchFamily="34" charset="0"/>
              <a:ea typeface="標楷體" pitchFamily="65" charset="-120"/>
              <a:cs typeface="Arial" pitchFamily="34" charset="0"/>
            </a:endParaRPr>
          </a:p>
          <a:p>
            <a:pPr defTabSz="456194" fontAlgn="base">
              <a:spcBef>
                <a:spcPct val="0"/>
              </a:spcBef>
              <a:spcAft>
                <a:spcPct val="0"/>
              </a:spcAft>
              <a:defRPr/>
            </a:pPr>
            <a:endParaRPr kumimoji="1" lang="en-US" altLang="zh-TW" sz="1100" b="1" dirty="0">
              <a:solidFill>
                <a:prstClr val="black"/>
              </a:solidFill>
              <a:latin typeface="Arial" pitchFamily="34" charset="0"/>
              <a:ea typeface="標楷體" pitchFamily="65" charset="-120"/>
              <a:cs typeface="Arial" pitchFamily="34" charset="0"/>
            </a:endParaRPr>
          </a:p>
          <a:p>
            <a:pPr defTabSz="456194" fontAlgn="base">
              <a:spcBef>
                <a:spcPct val="0"/>
              </a:spcBef>
              <a:spcAft>
                <a:spcPct val="0"/>
              </a:spcAft>
              <a:defRPr/>
            </a:pPr>
            <a:endParaRPr kumimoji="1" lang="en-US" altLang="zh-TW" sz="1100" b="1" dirty="0">
              <a:solidFill>
                <a:prstClr val="black"/>
              </a:solidFill>
              <a:latin typeface="Arial" pitchFamily="34" charset="0"/>
              <a:ea typeface="標楷體" pitchFamily="65" charset="-120"/>
              <a:cs typeface="Arial" pitchFamily="34" charset="0"/>
            </a:endParaRPr>
          </a:p>
          <a:p>
            <a:pPr defTabSz="456194" fontAlgn="base">
              <a:spcBef>
                <a:spcPct val="0"/>
              </a:spcBef>
              <a:spcAft>
                <a:spcPct val="0"/>
              </a:spcAft>
              <a:defRPr/>
            </a:pPr>
            <a:endParaRPr kumimoji="1" lang="en-US" altLang="zh-TW" sz="1100" b="1" dirty="0">
              <a:solidFill>
                <a:prstClr val="black"/>
              </a:solidFill>
              <a:latin typeface="Arial" pitchFamily="34" charset="0"/>
              <a:ea typeface="標楷體" pitchFamily="65" charset="-120"/>
              <a:cs typeface="Arial" pitchFamily="34" charset="0"/>
            </a:endParaRPr>
          </a:p>
          <a:p>
            <a:pPr defTabSz="456194" fontAlgn="base">
              <a:spcBef>
                <a:spcPct val="0"/>
              </a:spcBef>
              <a:spcAft>
                <a:spcPct val="0"/>
              </a:spcAft>
              <a:defRPr/>
            </a:pPr>
            <a:endParaRPr kumimoji="1" lang="en-US" altLang="zh-TW" sz="1100" b="1" dirty="0">
              <a:solidFill>
                <a:prstClr val="black"/>
              </a:solidFill>
              <a:latin typeface="Arial" pitchFamily="34" charset="0"/>
              <a:ea typeface="標楷體" pitchFamily="65" charset="-120"/>
              <a:cs typeface="Arial" pitchFamily="34" charset="0"/>
            </a:endParaRPr>
          </a:p>
          <a:p>
            <a:pPr defTabSz="456194" fontAlgn="base">
              <a:spcBef>
                <a:spcPct val="0"/>
              </a:spcBef>
              <a:spcAft>
                <a:spcPct val="0"/>
              </a:spcAft>
              <a:defRPr/>
            </a:pPr>
            <a:endParaRPr kumimoji="1" lang="en-US" altLang="zh-TW" sz="1100" b="1" dirty="0">
              <a:solidFill>
                <a:prstClr val="black"/>
              </a:solidFill>
              <a:latin typeface="Arial" pitchFamily="34" charset="0"/>
              <a:ea typeface="標楷體" pitchFamily="65" charset="-120"/>
              <a:cs typeface="Arial" pitchFamily="34" charset="0"/>
            </a:endParaRPr>
          </a:p>
          <a:p>
            <a:pPr defTabSz="456194" fontAlgn="base">
              <a:spcBef>
                <a:spcPct val="0"/>
              </a:spcBef>
              <a:spcAft>
                <a:spcPct val="0"/>
              </a:spcAft>
              <a:defRPr/>
            </a:pPr>
            <a:endParaRPr kumimoji="1" lang="en-US" altLang="zh-TW" sz="1100" b="1" dirty="0">
              <a:solidFill>
                <a:prstClr val="black"/>
              </a:solidFill>
              <a:latin typeface="Arial" pitchFamily="34" charset="0"/>
              <a:ea typeface="標楷體" pitchFamily="65" charset="-120"/>
              <a:cs typeface="Arial" pitchFamily="34" charset="0"/>
            </a:endParaRPr>
          </a:p>
          <a:p>
            <a:pPr defTabSz="456194" fontAlgn="base">
              <a:spcBef>
                <a:spcPct val="0"/>
              </a:spcBef>
              <a:spcAft>
                <a:spcPct val="0"/>
              </a:spcAft>
              <a:defRPr/>
            </a:pPr>
            <a:endParaRPr kumimoji="1" lang="en-US" altLang="zh-TW" sz="1100" b="1" dirty="0">
              <a:solidFill>
                <a:prstClr val="black"/>
              </a:solidFill>
              <a:latin typeface="Arial" pitchFamily="34" charset="0"/>
              <a:ea typeface="標楷體" pitchFamily="65" charset="-120"/>
              <a:cs typeface="Arial" pitchFamily="34" charset="0"/>
            </a:endParaRPr>
          </a:p>
          <a:p>
            <a:pPr defTabSz="456194" fontAlgn="base">
              <a:spcBef>
                <a:spcPct val="0"/>
              </a:spcBef>
              <a:spcAft>
                <a:spcPct val="0"/>
              </a:spcAft>
              <a:defRPr/>
            </a:pPr>
            <a:endParaRPr kumimoji="1" lang="en-US" altLang="zh-TW" sz="1100" b="1" dirty="0">
              <a:solidFill>
                <a:prstClr val="black"/>
              </a:solidFill>
              <a:latin typeface="Arial" pitchFamily="34" charset="0"/>
              <a:ea typeface="標楷體" pitchFamily="65" charset="-120"/>
              <a:cs typeface="Arial" pitchFamily="34" charset="0"/>
            </a:endParaRPr>
          </a:p>
        </p:txBody>
      </p:sp>
      <p:sp>
        <p:nvSpPr>
          <p:cNvPr id="147467" name="Line 45"/>
          <p:cNvSpPr>
            <a:spLocks noChangeShapeType="1"/>
          </p:cNvSpPr>
          <p:nvPr/>
        </p:nvSpPr>
        <p:spPr bwMode="auto">
          <a:xfrm>
            <a:off x="4572000" y="1600284"/>
            <a:ext cx="0" cy="72072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lIns="91272" tIns="45636" rIns="91272" bIns="45636"/>
          <a:lstStyle/>
          <a:p>
            <a:pPr defTabSz="456194" fontAlgn="base">
              <a:spcBef>
                <a:spcPct val="0"/>
              </a:spcBef>
              <a:spcAft>
                <a:spcPct val="0"/>
              </a:spcAft>
            </a:pPr>
            <a:endParaRPr kumimoji="1" lang="zh-TW" altLang="en-US" smtClean="0">
              <a:solidFill>
                <a:prstClr val="black"/>
              </a:solidFill>
            </a:endParaRPr>
          </a:p>
        </p:txBody>
      </p:sp>
      <p:sp>
        <p:nvSpPr>
          <p:cNvPr id="126996" name="Rectangle 67"/>
          <p:cNvSpPr>
            <a:spLocks noChangeArrowheads="1"/>
          </p:cNvSpPr>
          <p:nvPr/>
        </p:nvSpPr>
        <p:spPr bwMode="auto">
          <a:xfrm>
            <a:off x="7168952" y="1485030"/>
            <a:ext cx="1197375" cy="685734"/>
          </a:xfrm>
          <a:prstGeom prst="rect">
            <a:avLst/>
          </a:prstGeom>
          <a:solidFill>
            <a:schemeClr val="accent2">
              <a:lumMod val="75000"/>
            </a:schemeClr>
          </a:solidFill>
          <a:ln w="19050" algn="ctr">
            <a:noFill/>
            <a:miter lim="800000"/>
            <a:headEnd/>
            <a:tailEnd/>
          </a:ln>
          <a:scene3d>
            <a:camera prst="orthographicFront"/>
            <a:lightRig rig="threePt" dir="t"/>
          </a:scene3d>
          <a:sp3d>
            <a:bevelT/>
          </a:sp3d>
        </p:spPr>
        <p:txBody>
          <a:bodyPr wrap="none" lIns="87101" tIns="43551" rIns="87101" bIns="43551" anchor="ctr"/>
          <a:lstStyle/>
          <a:p>
            <a:pPr algn="ctr" defTabSz="871361" fontAlgn="base">
              <a:spcBef>
                <a:spcPct val="0"/>
              </a:spcBef>
              <a:spcAft>
                <a:spcPct val="0"/>
              </a:spcAft>
              <a:defRPr/>
            </a:pPr>
            <a:r>
              <a:rPr lang="zh-CN" altLang="en-US" sz="1400" dirty="0">
                <a:solidFill>
                  <a:srgbClr val="FFFFFF"/>
                </a:solidFill>
                <a:latin typeface="Arial" charset="0"/>
                <a:ea typeface="標楷體" pitchFamily="65" charset="-120"/>
                <a:cs typeface="Arial" charset="0"/>
              </a:rPr>
              <a:t>事務局</a:t>
            </a:r>
            <a:endParaRPr lang="en-US" altLang="zh-CN" sz="1400" dirty="0">
              <a:solidFill>
                <a:srgbClr val="FFFFFF"/>
              </a:solidFill>
              <a:latin typeface="Arial" charset="0"/>
              <a:ea typeface="標楷體" pitchFamily="65" charset="-120"/>
              <a:cs typeface="Arial" charset="0"/>
            </a:endParaRPr>
          </a:p>
          <a:p>
            <a:pPr algn="ctr" defTabSz="871361" fontAlgn="base">
              <a:spcBef>
                <a:spcPct val="0"/>
              </a:spcBef>
              <a:spcAft>
                <a:spcPct val="0"/>
              </a:spcAft>
              <a:defRPr/>
            </a:pPr>
            <a:r>
              <a:rPr lang="zh-TW" altLang="en-US" sz="1400" dirty="0">
                <a:solidFill>
                  <a:srgbClr val="FFFFFF"/>
                </a:solidFill>
                <a:latin typeface="Arial" charset="0"/>
                <a:ea typeface="標楷體" pitchFamily="65" charset="-120"/>
                <a:cs typeface="Arial" charset="0"/>
              </a:rPr>
              <a:t>孔慶雲</a:t>
            </a:r>
            <a:endParaRPr lang="en-US" altLang="zh-CN" sz="1400" dirty="0">
              <a:solidFill>
                <a:srgbClr val="FFFFFF"/>
              </a:solidFill>
              <a:latin typeface="Arial" charset="0"/>
              <a:ea typeface="標楷體" pitchFamily="65" charset="-120"/>
              <a:cs typeface="Arial" charset="0"/>
            </a:endParaRPr>
          </a:p>
          <a:p>
            <a:pPr algn="ctr" defTabSz="871361" fontAlgn="base">
              <a:spcBef>
                <a:spcPct val="0"/>
              </a:spcBef>
              <a:spcAft>
                <a:spcPct val="0"/>
              </a:spcAft>
              <a:defRPr/>
            </a:pPr>
            <a:r>
              <a:rPr lang="zh-CN" altLang="en-US" sz="1400" dirty="0">
                <a:solidFill>
                  <a:srgbClr val="FFFFFF"/>
                </a:solidFill>
                <a:latin typeface="Arial" charset="0"/>
                <a:ea typeface="標楷體" pitchFamily="65" charset="-120"/>
                <a:cs typeface="Arial" charset="0"/>
              </a:rPr>
              <a:t>譚麗莉</a:t>
            </a:r>
            <a:endParaRPr lang="zh-TW" altLang="zh-CN" sz="1400" dirty="0">
              <a:solidFill>
                <a:srgbClr val="FFFFFF"/>
              </a:solidFill>
              <a:latin typeface="Arial" charset="0"/>
              <a:ea typeface="標楷體" pitchFamily="65" charset="-120"/>
              <a:cs typeface="Arial" charset="0"/>
            </a:endParaRPr>
          </a:p>
        </p:txBody>
      </p:sp>
      <p:sp>
        <p:nvSpPr>
          <p:cNvPr id="147473" name="Line 28"/>
          <p:cNvSpPr>
            <a:spLocks noChangeShapeType="1"/>
          </p:cNvSpPr>
          <p:nvPr/>
        </p:nvSpPr>
        <p:spPr bwMode="auto">
          <a:xfrm>
            <a:off x="5407025" y="2327275"/>
            <a:ext cx="0" cy="478632"/>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lIns="91272" tIns="45636" rIns="91272" bIns="45636"/>
          <a:lstStyle/>
          <a:p>
            <a:pPr defTabSz="456194" fontAlgn="base">
              <a:spcBef>
                <a:spcPct val="0"/>
              </a:spcBef>
              <a:spcAft>
                <a:spcPct val="0"/>
              </a:spcAft>
            </a:pPr>
            <a:endParaRPr kumimoji="1" lang="zh-TW" altLang="en-US" smtClean="0">
              <a:solidFill>
                <a:prstClr val="black"/>
              </a:solidFill>
            </a:endParaRPr>
          </a:p>
        </p:txBody>
      </p:sp>
      <p:sp>
        <p:nvSpPr>
          <p:cNvPr id="127000" name="Rectangle 72"/>
          <p:cNvSpPr>
            <a:spLocks noChangeArrowheads="1"/>
          </p:cNvSpPr>
          <p:nvPr/>
        </p:nvSpPr>
        <p:spPr bwMode="auto">
          <a:xfrm>
            <a:off x="7239214" y="2777067"/>
            <a:ext cx="900000" cy="719405"/>
          </a:xfrm>
          <a:prstGeom prst="rect">
            <a:avLst/>
          </a:prstGeom>
          <a:solidFill>
            <a:srgbClr val="FF6600"/>
          </a:solidFill>
          <a:ln w="19050" algn="ctr">
            <a:noFill/>
            <a:miter lim="800000"/>
            <a:headEnd/>
            <a:tailEnd/>
          </a:ln>
          <a:scene3d>
            <a:camera prst="orthographicFront"/>
            <a:lightRig rig="threePt" dir="t"/>
          </a:scene3d>
          <a:sp3d>
            <a:bevelT/>
          </a:sp3d>
        </p:spPr>
        <p:txBody>
          <a:bodyPr wrap="none" lIns="87101" tIns="43551" rIns="87101" bIns="43551" anchor="ctr"/>
          <a:lstStyle/>
          <a:p>
            <a:pPr algn="ctr" defTabSz="871361" fontAlgn="base">
              <a:spcBef>
                <a:spcPct val="0"/>
              </a:spcBef>
              <a:spcAft>
                <a:spcPct val="0"/>
              </a:spcAft>
              <a:defRPr/>
            </a:pPr>
            <a:r>
              <a:rPr lang="en-US" altLang="zh-TW" sz="1400" dirty="0">
                <a:solidFill>
                  <a:srgbClr val="FFFFFF"/>
                </a:solidFill>
                <a:latin typeface="Arial" charset="0"/>
                <a:ea typeface="標楷體" pitchFamily="65" charset="-120"/>
                <a:cs typeface="Arial" charset="0"/>
              </a:rPr>
              <a:t>ID</a:t>
            </a:r>
            <a:endParaRPr lang="zh-TW" altLang="zh-CN" sz="1400" dirty="0">
              <a:solidFill>
                <a:srgbClr val="FFFFFF"/>
              </a:solidFill>
              <a:latin typeface="Arial" charset="0"/>
              <a:ea typeface="標楷體" pitchFamily="65" charset="-120"/>
              <a:cs typeface="Arial" charset="0"/>
            </a:endParaRPr>
          </a:p>
          <a:p>
            <a:pPr algn="ctr" defTabSz="871361" fontAlgn="base">
              <a:spcBef>
                <a:spcPct val="0"/>
              </a:spcBef>
              <a:spcAft>
                <a:spcPct val="0"/>
              </a:spcAft>
              <a:defRPr/>
            </a:pPr>
            <a:r>
              <a:rPr lang="zh-TW" altLang="en-US" sz="1400" dirty="0">
                <a:solidFill>
                  <a:srgbClr val="FFFFFF"/>
                </a:solidFill>
                <a:latin typeface="Arial" charset="0"/>
                <a:ea typeface="標楷體" pitchFamily="65" charset="-120"/>
                <a:cs typeface="Arial" charset="0"/>
              </a:rPr>
              <a:t>許家豪</a:t>
            </a:r>
            <a:endParaRPr lang="en-US" altLang="zh-CN" sz="1400" dirty="0">
              <a:solidFill>
                <a:srgbClr val="FFFFFF"/>
              </a:solidFill>
              <a:latin typeface="Arial" charset="0"/>
              <a:ea typeface="標楷體" pitchFamily="65" charset="-120"/>
              <a:cs typeface="Arial" charset="0"/>
            </a:endParaRPr>
          </a:p>
          <a:p>
            <a:pPr algn="ctr" defTabSz="871361" fontAlgn="base">
              <a:spcBef>
                <a:spcPct val="0"/>
              </a:spcBef>
              <a:spcAft>
                <a:spcPct val="0"/>
              </a:spcAft>
              <a:defRPr/>
            </a:pPr>
            <a:r>
              <a:rPr lang="zh-CN" altLang="en-US" sz="1400" dirty="0">
                <a:solidFill>
                  <a:srgbClr val="FFFFFF"/>
                </a:solidFill>
                <a:latin typeface="Arial" charset="0"/>
                <a:ea typeface="標楷體" pitchFamily="65" charset="-120"/>
                <a:cs typeface="Arial" charset="0"/>
              </a:rPr>
              <a:t>陳國璋</a:t>
            </a:r>
            <a:endParaRPr lang="zh-TW" altLang="en-US" sz="1400" dirty="0">
              <a:solidFill>
                <a:srgbClr val="FFFFFF"/>
              </a:solidFill>
              <a:latin typeface="Arial" charset="0"/>
              <a:ea typeface="標楷體" pitchFamily="65" charset="-120"/>
              <a:cs typeface="Arial" charset="0"/>
            </a:endParaRPr>
          </a:p>
        </p:txBody>
      </p:sp>
      <p:sp>
        <p:nvSpPr>
          <p:cNvPr id="147477" name="Rectangle 21"/>
          <p:cNvSpPr>
            <a:spLocks/>
          </p:cNvSpPr>
          <p:nvPr/>
        </p:nvSpPr>
        <p:spPr bwMode="auto">
          <a:xfrm>
            <a:off x="1593" y="0"/>
            <a:ext cx="8893175" cy="69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272" tIns="45636" rIns="91272" bIns="45636" anchor="ctr"/>
          <a:lstStyle/>
          <a:p>
            <a:pPr defTabSz="456194" fontAlgn="base">
              <a:spcBef>
                <a:spcPct val="0"/>
              </a:spcBef>
              <a:spcAft>
                <a:spcPct val="0"/>
              </a:spcAft>
            </a:pPr>
            <a:r>
              <a:rPr kumimoji="1" lang="en-US" altLang="zh-CN" sz="4000" dirty="0">
                <a:solidFill>
                  <a:prstClr val="white"/>
                </a:solidFill>
                <a:latin typeface="Algerian" pitchFamily="82" charset="0"/>
                <a:ea typeface="標楷體" pitchFamily="65" charset="-120"/>
                <a:cs typeface="Arial" charset="0"/>
              </a:rPr>
              <a:t>FS PHM </a:t>
            </a:r>
            <a:r>
              <a:rPr kumimoji="1" lang="zh-TW" altLang="en-US" sz="4000" dirty="0">
                <a:solidFill>
                  <a:prstClr val="white"/>
                </a:solidFill>
                <a:latin typeface="Algerian" pitchFamily="82" charset="0"/>
                <a:ea typeface="標楷體" pitchFamily="65" charset="-120"/>
                <a:cs typeface="Arial" charset="0"/>
              </a:rPr>
              <a:t>推動結構</a:t>
            </a:r>
            <a:endParaRPr kumimoji="1" lang="zh-TW" altLang="en-US" sz="4000" b="1" dirty="0">
              <a:solidFill>
                <a:prstClr val="white"/>
              </a:solidFill>
              <a:latin typeface="標楷體" pitchFamily="65" charset="-120"/>
              <a:ea typeface="標楷體" pitchFamily="65" charset="-120"/>
              <a:cs typeface="Arial" charset="0"/>
            </a:endParaRPr>
          </a:p>
        </p:txBody>
      </p:sp>
      <p:cxnSp>
        <p:nvCxnSpPr>
          <p:cNvPr id="147478" name="AutoShape 47"/>
          <p:cNvCxnSpPr>
            <a:cxnSpLocks noChangeShapeType="1"/>
          </p:cNvCxnSpPr>
          <p:nvPr/>
        </p:nvCxnSpPr>
        <p:spPr bwMode="auto">
          <a:xfrm rot="5400000" flipV="1">
            <a:off x="5298281" y="-505617"/>
            <a:ext cx="1587" cy="6623050"/>
          </a:xfrm>
          <a:prstGeom prst="bentConnector3">
            <a:avLst>
              <a:gd name="adj1" fmla="val -29900009"/>
            </a:avLst>
          </a:prstGeom>
          <a:noFill/>
          <a:ln w="19050">
            <a:solidFill>
              <a:schemeClr val="tx1"/>
            </a:solidFill>
            <a:miter lim="800000"/>
            <a:headEnd type="triangle" w="med" len="med"/>
            <a:tailEnd type="triangle" w="med" len="med"/>
          </a:ln>
          <a:extLst>
            <a:ext uri="{909E8E84-426E-40DD-AFC4-6F175D3DCCD1}">
              <a14:hiddenFill xmlns:a14="http://schemas.microsoft.com/office/drawing/2010/main">
                <a:noFill/>
              </a14:hiddenFill>
            </a:ext>
          </a:extLst>
        </p:spPr>
      </p:cxnSp>
      <p:sp>
        <p:nvSpPr>
          <p:cNvPr id="126978" name="Rectangle 62"/>
          <p:cNvSpPr>
            <a:spLocks noChangeArrowheads="1"/>
          </p:cNvSpPr>
          <p:nvPr/>
        </p:nvSpPr>
        <p:spPr bwMode="auto">
          <a:xfrm>
            <a:off x="3361532" y="1143383"/>
            <a:ext cx="2449512" cy="900000"/>
          </a:xfrm>
          <a:prstGeom prst="rect">
            <a:avLst/>
          </a:prstGeom>
          <a:solidFill>
            <a:srgbClr val="00B050"/>
          </a:solidFill>
          <a:ln w="19050" algn="ctr">
            <a:noFill/>
            <a:miter lim="800000"/>
            <a:headEnd/>
            <a:tailEnd/>
          </a:ln>
          <a:effectLst>
            <a:glow rad="63500">
              <a:schemeClr val="accent3">
                <a:satMod val="175000"/>
                <a:alpha val="40000"/>
              </a:schemeClr>
            </a:glow>
          </a:effectLst>
          <a:scene3d>
            <a:camera prst="orthographicFront"/>
            <a:lightRig rig="threePt" dir="t"/>
          </a:scene3d>
          <a:sp3d>
            <a:bevelT/>
          </a:sp3d>
        </p:spPr>
        <p:txBody>
          <a:bodyPr wrap="none" lIns="87101" tIns="43551" rIns="87101" bIns="43551" anchor="ctr"/>
          <a:lstStyle/>
          <a:p>
            <a:pPr algn="ctr" defTabSz="871361" fontAlgn="base">
              <a:spcBef>
                <a:spcPct val="0"/>
              </a:spcBef>
              <a:spcAft>
                <a:spcPct val="0"/>
              </a:spcAft>
              <a:defRPr/>
            </a:pPr>
            <a:r>
              <a:rPr lang="en-US" altLang="zh-CN" sz="1600" dirty="0">
                <a:solidFill>
                  <a:srgbClr val="FFFFFF"/>
                </a:solidFill>
                <a:latin typeface="Arial" charset="0"/>
                <a:ea typeface="標楷體" pitchFamily="65" charset="-120"/>
                <a:cs typeface="Arial" charset="0"/>
              </a:rPr>
              <a:t>PHM</a:t>
            </a:r>
            <a:r>
              <a:rPr lang="zh-CN" altLang="en-US" sz="1600" dirty="0">
                <a:solidFill>
                  <a:srgbClr val="FFFFFF"/>
                </a:solidFill>
                <a:latin typeface="Arial" charset="0"/>
                <a:ea typeface="標楷體" pitchFamily="65" charset="-120"/>
                <a:cs typeface="Arial" charset="0"/>
              </a:rPr>
              <a:t>高階決策小組</a:t>
            </a:r>
          </a:p>
          <a:p>
            <a:pPr algn="ctr" defTabSz="871361" fontAlgn="base">
              <a:spcBef>
                <a:spcPct val="0"/>
              </a:spcBef>
              <a:spcAft>
                <a:spcPct val="0"/>
              </a:spcAft>
              <a:defRPr/>
            </a:pPr>
            <a:r>
              <a:rPr lang="zh-CN" altLang="en-US" sz="1600" dirty="0">
                <a:solidFill>
                  <a:srgbClr val="FFFFFF"/>
                </a:solidFill>
                <a:latin typeface="Arial" charset="0"/>
                <a:ea typeface="標楷體" pitchFamily="65" charset="-120"/>
                <a:cs typeface="Arial" charset="0"/>
              </a:rPr>
              <a:t>鍾定豪 總廠</a:t>
            </a:r>
            <a:endParaRPr lang="en-US" altLang="zh-CN" sz="1600" dirty="0">
              <a:solidFill>
                <a:srgbClr val="FFFFFF"/>
              </a:solidFill>
              <a:latin typeface="Arial" charset="0"/>
              <a:ea typeface="標楷體" pitchFamily="65" charset="-120"/>
              <a:cs typeface="Arial" charset="0"/>
            </a:endParaRPr>
          </a:p>
          <a:p>
            <a:pPr algn="ctr" defTabSz="871361" fontAlgn="base">
              <a:spcBef>
                <a:spcPct val="0"/>
              </a:spcBef>
              <a:spcAft>
                <a:spcPct val="0"/>
              </a:spcAft>
              <a:defRPr/>
            </a:pPr>
            <a:r>
              <a:rPr lang="zh-TW" altLang="en-US" sz="1600" dirty="0">
                <a:solidFill>
                  <a:srgbClr val="FFFFFF"/>
                </a:solidFill>
                <a:latin typeface="Arial" charset="0"/>
                <a:ea typeface="標楷體" pitchFamily="65" charset="-120"/>
                <a:cs typeface="Arial" charset="0"/>
              </a:rPr>
              <a:t>曾國森 </a:t>
            </a:r>
            <a:r>
              <a:rPr lang="zh-CN" altLang="en-US" sz="1600" dirty="0">
                <a:solidFill>
                  <a:srgbClr val="FFFFFF"/>
                </a:solidFill>
                <a:latin typeface="Arial" charset="0"/>
                <a:ea typeface="標楷體" pitchFamily="65" charset="-120"/>
                <a:cs typeface="Arial" charset="0"/>
              </a:rPr>
              <a:t>總廠</a:t>
            </a:r>
            <a:endParaRPr lang="en-US" altLang="zh-CN" sz="1600" dirty="0">
              <a:solidFill>
                <a:srgbClr val="FFFFFF"/>
              </a:solidFill>
              <a:latin typeface="Arial" charset="0"/>
              <a:ea typeface="標楷體" pitchFamily="65" charset="-120"/>
              <a:cs typeface="Arial" charset="0"/>
            </a:endParaRPr>
          </a:p>
        </p:txBody>
      </p:sp>
      <p:sp>
        <p:nvSpPr>
          <p:cNvPr id="126980" name="Rectangle 65"/>
          <p:cNvSpPr>
            <a:spLocks noChangeArrowheads="1"/>
          </p:cNvSpPr>
          <p:nvPr/>
        </p:nvSpPr>
        <p:spPr bwMode="auto">
          <a:xfrm>
            <a:off x="223587" y="3531064"/>
            <a:ext cx="1080000" cy="540000"/>
          </a:xfrm>
          <a:prstGeom prst="rect">
            <a:avLst/>
          </a:prstGeom>
          <a:solidFill>
            <a:srgbClr val="00CCFF"/>
          </a:solidFill>
          <a:ln w="19050" algn="ctr">
            <a:noFill/>
            <a:miter lim="800000"/>
            <a:headEnd/>
            <a:tailEnd/>
          </a:ln>
          <a:scene3d>
            <a:camera prst="orthographicFront"/>
            <a:lightRig rig="threePt" dir="t"/>
          </a:scene3d>
          <a:sp3d>
            <a:bevelT/>
          </a:sp3d>
        </p:spPr>
        <p:txBody>
          <a:bodyPr wrap="none" lIns="87101" tIns="43551" rIns="87101" bIns="43551" anchor="ctr"/>
          <a:lstStyle/>
          <a:p>
            <a:pPr algn="ctr" defTabSz="871361" fontAlgn="base">
              <a:spcBef>
                <a:spcPct val="0"/>
              </a:spcBef>
              <a:spcAft>
                <a:spcPct val="0"/>
              </a:spcAft>
              <a:defRPr/>
            </a:pPr>
            <a:r>
              <a:rPr lang="en-US" altLang="zh-CN" sz="1400" dirty="0">
                <a:solidFill>
                  <a:prstClr val="black"/>
                </a:solidFill>
                <a:latin typeface="Arial" charset="0"/>
                <a:ea typeface="標楷體" pitchFamily="65" charset="-120"/>
                <a:cs typeface="Arial" charset="0"/>
              </a:rPr>
              <a:t>LCM2</a:t>
            </a:r>
            <a:r>
              <a:rPr lang="zh-TW" altLang="en-US" sz="1400" dirty="0">
                <a:solidFill>
                  <a:prstClr val="black"/>
                </a:solidFill>
                <a:latin typeface="Arial" charset="0"/>
                <a:ea typeface="標楷體" pitchFamily="65" charset="-120"/>
                <a:cs typeface="Arial" charset="0"/>
              </a:rPr>
              <a:t>廠</a:t>
            </a:r>
          </a:p>
          <a:p>
            <a:pPr algn="ctr" defTabSz="871361" fontAlgn="base">
              <a:spcBef>
                <a:spcPct val="0"/>
              </a:spcBef>
              <a:spcAft>
                <a:spcPct val="0"/>
              </a:spcAft>
              <a:defRPr/>
            </a:pPr>
            <a:r>
              <a:rPr lang="zh-CN" altLang="en-US" sz="1400" dirty="0">
                <a:solidFill>
                  <a:prstClr val="black"/>
                </a:solidFill>
                <a:latin typeface="Arial" charset="0"/>
                <a:ea typeface="標楷體" pitchFamily="65" charset="-120"/>
                <a:cs typeface="Arial" charset="0"/>
              </a:rPr>
              <a:t>吳啟明</a:t>
            </a:r>
          </a:p>
        </p:txBody>
      </p:sp>
      <p:sp>
        <p:nvSpPr>
          <p:cNvPr id="126982" name="Rectangle 65"/>
          <p:cNvSpPr>
            <a:spLocks noChangeArrowheads="1"/>
          </p:cNvSpPr>
          <p:nvPr/>
        </p:nvSpPr>
        <p:spPr bwMode="auto">
          <a:xfrm>
            <a:off x="2160635" y="3539398"/>
            <a:ext cx="1080000" cy="540000"/>
          </a:xfrm>
          <a:prstGeom prst="rect">
            <a:avLst/>
          </a:prstGeom>
          <a:solidFill>
            <a:srgbClr val="00CCFF"/>
          </a:solidFill>
          <a:ln w="19050" algn="ctr">
            <a:noFill/>
            <a:miter lim="800000"/>
            <a:headEnd/>
            <a:tailEnd/>
          </a:ln>
          <a:scene3d>
            <a:camera prst="orthographicFront"/>
            <a:lightRig rig="threePt" dir="t"/>
          </a:scene3d>
          <a:sp3d>
            <a:bevelT/>
          </a:sp3d>
        </p:spPr>
        <p:txBody>
          <a:bodyPr wrap="none" lIns="87101" tIns="43551" rIns="87101" bIns="43551" anchor="ctr"/>
          <a:lstStyle/>
          <a:p>
            <a:pPr algn="ctr" defTabSz="871361" fontAlgn="base">
              <a:spcBef>
                <a:spcPct val="0"/>
              </a:spcBef>
              <a:spcAft>
                <a:spcPct val="0"/>
              </a:spcAft>
              <a:defRPr/>
            </a:pPr>
            <a:r>
              <a:rPr lang="en-US" altLang="zh-CN" sz="1400" dirty="0">
                <a:solidFill>
                  <a:prstClr val="black"/>
                </a:solidFill>
                <a:latin typeface="Arial" charset="0"/>
                <a:ea typeface="標楷體" pitchFamily="65" charset="-120"/>
                <a:cs typeface="Arial" charset="0"/>
              </a:rPr>
              <a:t>LCM3</a:t>
            </a:r>
            <a:r>
              <a:rPr lang="zh-TW" altLang="en-US" sz="1400" dirty="0">
                <a:solidFill>
                  <a:prstClr val="black"/>
                </a:solidFill>
                <a:latin typeface="Arial" charset="0"/>
                <a:ea typeface="標楷體" pitchFamily="65" charset="-120"/>
                <a:cs typeface="Arial" charset="0"/>
              </a:rPr>
              <a:t>廠</a:t>
            </a:r>
          </a:p>
          <a:p>
            <a:pPr algn="ctr" defTabSz="871361" fontAlgn="base">
              <a:spcBef>
                <a:spcPct val="0"/>
              </a:spcBef>
              <a:spcAft>
                <a:spcPct val="0"/>
              </a:spcAft>
              <a:defRPr/>
            </a:pPr>
            <a:r>
              <a:rPr lang="zh-CN" altLang="en-US" sz="1400" dirty="0">
                <a:solidFill>
                  <a:prstClr val="black"/>
                </a:solidFill>
                <a:latin typeface="Arial" charset="0"/>
                <a:ea typeface="標楷體" pitchFamily="65" charset="-120"/>
                <a:cs typeface="Arial" charset="0"/>
              </a:rPr>
              <a:t>蔡周輝</a:t>
            </a:r>
          </a:p>
        </p:txBody>
      </p:sp>
      <p:sp>
        <p:nvSpPr>
          <p:cNvPr id="126983" name="Rectangle 65"/>
          <p:cNvSpPr>
            <a:spLocks noChangeArrowheads="1"/>
          </p:cNvSpPr>
          <p:nvPr/>
        </p:nvSpPr>
        <p:spPr bwMode="auto">
          <a:xfrm>
            <a:off x="3962157" y="3551286"/>
            <a:ext cx="1080000" cy="540000"/>
          </a:xfrm>
          <a:prstGeom prst="rect">
            <a:avLst/>
          </a:prstGeom>
          <a:solidFill>
            <a:srgbClr val="0066FF"/>
          </a:solidFill>
          <a:ln w="19050" algn="ctr">
            <a:noFill/>
            <a:miter lim="800000"/>
            <a:headEnd/>
            <a:tailEnd/>
          </a:ln>
          <a:scene3d>
            <a:camera prst="orthographicFront"/>
            <a:lightRig rig="threePt" dir="t"/>
          </a:scene3d>
          <a:sp3d>
            <a:bevelT/>
          </a:sp3d>
        </p:spPr>
        <p:txBody>
          <a:bodyPr wrap="none" lIns="87101" tIns="43551" rIns="87101" bIns="43551" anchor="ctr"/>
          <a:lstStyle/>
          <a:p>
            <a:pPr algn="ctr" defTabSz="871361" fontAlgn="base">
              <a:spcBef>
                <a:spcPct val="0"/>
              </a:spcBef>
              <a:spcAft>
                <a:spcPct val="0"/>
              </a:spcAft>
              <a:defRPr/>
            </a:pPr>
            <a:r>
              <a:rPr lang="zh-CN" altLang="en-US" sz="1400" dirty="0">
                <a:solidFill>
                  <a:srgbClr val="FFFFFF"/>
                </a:solidFill>
                <a:latin typeface="Arial" charset="0"/>
                <a:ea typeface="標楷體" pitchFamily="65" charset="-120"/>
                <a:cs typeface="Arial" charset="0"/>
              </a:rPr>
              <a:t>機構元件</a:t>
            </a:r>
            <a:r>
              <a:rPr lang="zh-TW" altLang="en-US" sz="1400" dirty="0">
                <a:solidFill>
                  <a:srgbClr val="FFFFFF"/>
                </a:solidFill>
                <a:latin typeface="Arial" charset="0"/>
                <a:ea typeface="標楷體" pitchFamily="65" charset="-120"/>
                <a:cs typeface="Arial" charset="0"/>
              </a:rPr>
              <a:t>廠</a:t>
            </a:r>
          </a:p>
          <a:p>
            <a:pPr algn="ctr" defTabSz="871361" fontAlgn="base">
              <a:spcBef>
                <a:spcPct val="0"/>
              </a:spcBef>
              <a:spcAft>
                <a:spcPct val="0"/>
              </a:spcAft>
              <a:defRPr/>
            </a:pPr>
            <a:r>
              <a:rPr lang="zh-CN" altLang="en-US" sz="1400" dirty="0">
                <a:solidFill>
                  <a:srgbClr val="FFFFFF"/>
                </a:solidFill>
                <a:latin typeface="Arial" charset="0"/>
                <a:ea typeface="標楷體" pitchFamily="65" charset="-120"/>
                <a:cs typeface="Arial" charset="0"/>
              </a:rPr>
              <a:t>林啟順</a:t>
            </a:r>
          </a:p>
        </p:txBody>
      </p:sp>
      <p:sp>
        <p:nvSpPr>
          <p:cNvPr id="126985" name="Rectangle 65"/>
          <p:cNvSpPr>
            <a:spLocks noChangeArrowheads="1"/>
          </p:cNvSpPr>
          <p:nvPr/>
        </p:nvSpPr>
        <p:spPr bwMode="auto">
          <a:xfrm>
            <a:off x="5853059" y="3531064"/>
            <a:ext cx="1080000" cy="540000"/>
          </a:xfrm>
          <a:prstGeom prst="rect">
            <a:avLst/>
          </a:prstGeom>
          <a:solidFill>
            <a:srgbClr val="0066FF"/>
          </a:solidFill>
          <a:ln w="19050" algn="ctr">
            <a:noFill/>
            <a:miter lim="800000"/>
            <a:headEnd/>
            <a:tailEnd/>
          </a:ln>
          <a:scene3d>
            <a:camera prst="orthographicFront"/>
            <a:lightRig rig="threePt" dir="t"/>
          </a:scene3d>
          <a:sp3d>
            <a:bevelT/>
          </a:sp3d>
        </p:spPr>
        <p:txBody>
          <a:bodyPr wrap="none" lIns="87101" tIns="43551" rIns="87101" bIns="43551" anchor="ctr"/>
          <a:lstStyle/>
          <a:p>
            <a:pPr algn="ctr" defTabSz="871361" fontAlgn="base">
              <a:spcBef>
                <a:spcPct val="0"/>
              </a:spcBef>
              <a:spcAft>
                <a:spcPct val="0"/>
              </a:spcAft>
              <a:defRPr/>
            </a:pPr>
            <a:r>
              <a:rPr lang="zh-CN" altLang="en-US" sz="1400" dirty="0">
                <a:solidFill>
                  <a:srgbClr val="FFFFFF"/>
                </a:solidFill>
                <a:latin typeface="Arial" charset="0"/>
                <a:ea typeface="標楷體" pitchFamily="65" charset="-120"/>
                <a:cs typeface="Arial" charset="0"/>
              </a:rPr>
              <a:t>模治具</a:t>
            </a:r>
            <a:r>
              <a:rPr lang="zh-TW" altLang="en-US" sz="1400" dirty="0">
                <a:solidFill>
                  <a:srgbClr val="FFFFFF"/>
                </a:solidFill>
                <a:latin typeface="Arial" charset="0"/>
                <a:ea typeface="標楷體" pitchFamily="65" charset="-120"/>
                <a:cs typeface="Arial" charset="0"/>
              </a:rPr>
              <a:t>廠</a:t>
            </a:r>
            <a:endParaRPr lang="zh-CN" altLang="en-US" sz="1400" dirty="0">
              <a:solidFill>
                <a:srgbClr val="FFFFFF"/>
              </a:solidFill>
              <a:latin typeface="Arial" charset="0"/>
              <a:ea typeface="標楷體" pitchFamily="65" charset="-120"/>
              <a:cs typeface="Arial" charset="0"/>
            </a:endParaRPr>
          </a:p>
          <a:p>
            <a:pPr algn="ctr" defTabSz="871361" fontAlgn="base">
              <a:spcBef>
                <a:spcPct val="0"/>
              </a:spcBef>
              <a:spcAft>
                <a:spcPct val="0"/>
              </a:spcAft>
              <a:defRPr/>
            </a:pPr>
            <a:r>
              <a:rPr lang="zh-CN" altLang="en-US" sz="1400" dirty="0">
                <a:solidFill>
                  <a:srgbClr val="FFFFFF"/>
                </a:solidFill>
                <a:latin typeface="Arial" charset="0"/>
                <a:ea typeface="標楷體" pitchFamily="65" charset="-120"/>
                <a:cs typeface="Arial" charset="0"/>
              </a:rPr>
              <a:t>黃強</a:t>
            </a:r>
          </a:p>
        </p:txBody>
      </p:sp>
      <p:cxnSp>
        <p:nvCxnSpPr>
          <p:cNvPr id="147500" name="AutoShape 47"/>
          <p:cNvCxnSpPr>
            <a:cxnSpLocks noChangeShapeType="1"/>
          </p:cNvCxnSpPr>
          <p:nvPr/>
        </p:nvCxnSpPr>
        <p:spPr bwMode="auto">
          <a:xfrm rot="5400000" flipV="1">
            <a:off x="1806575" y="2497186"/>
            <a:ext cx="1587" cy="2087562"/>
          </a:xfrm>
          <a:prstGeom prst="bentConnector3">
            <a:avLst>
              <a:gd name="adj1" fmla="val -29900009"/>
            </a:avLst>
          </a:prstGeom>
          <a:noFill/>
          <a:ln w="19050">
            <a:solidFill>
              <a:schemeClr val="tx1"/>
            </a:solidFill>
            <a:miter lim="800000"/>
            <a:headEnd type="triangle" w="med" len="med"/>
            <a:tailEnd type="triangle" w="med" len="med"/>
          </a:ln>
          <a:extLst>
            <a:ext uri="{909E8E84-426E-40DD-AFC4-6F175D3DCCD1}">
              <a14:hiddenFill xmlns:a14="http://schemas.microsoft.com/office/drawing/2010/main">
                <a:noFill/>
              </a14:hiddenFill>
            </a:ext>
          </a:extLst>
        </p:spPr>
      </p:cxnSp>
      <p:sp>
        <p:nvSpPr>
          <p:cNvPr id="147505" name="Line 28"/>
          <p:cNvSpPr>
            <a:spLocks noChangeShapeType="1"/>
          </p:cNvSpPr>
          <p:nvPr/>
        </p:nvSpPr>
        <p:spPr bwMode="auto">
          <a:xfrm>
            <a:off x="7769505" y="2316163"/>
            <a:ext cx="0" cy="474662"/>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lIns="91272" tIns="45636" rIns="91272" bIns="45636"/>
          <a:lstStyle/>
          <a:p>
            <a:pPr defTabSz="456194" fontAlgn="base">
              <a:spcBef>
                <a:spcPct val="0"/>
              </a:spcBef>
              <a:spcAft>
                <a:spcPct val="0"/>
              </a:spcAft>
            </a:pPr>
            <a:endParaRPr kumimoji="1" lang="zh-TW" altLang="en-US" smtClean="0">
              <a:solidFill>
                <a:prstClr val="black"/>
              </a:solidFill>
            </a:endParaRPr>
          </a:p>
        </p:txBody>
      </p:sp>
      <p:sp>
        <p:nvSpPr>
          <p:cNvPr id="35" name="Rectangle 72"/>
          <p:cNvSpPr>
            <a:spLocks noChangeArrowheads="1"/>
          </p:cNvSpPr>
          <p:nvPr/>
        </p:nvSpPr>
        <p:spPr bwMode="auto">
          <a:xfrm>
            <a:off x="8195821" y="2791852"/>
            <a:ext cx="900000" cy="704616"/>
          </a:xfrm>
          <a:prstGeom prst="rect">
            <a:avLst/>
          </a:prstGeom>
          <a:solidFill>
            <a:schemeClr val="accent4"/>
          </a:solidFill>
          <a:ln w="19050" algn="ctr">
            <a:noFill/>
            <a:miter lim="800000"/>
            <a:headEnd/>
            <a:tailEnd/>
          </a:ln>
          <a:scene3d>
            <a:camera prst="orthographicFront"/>
            <a:lightRig rig="threePt" dir="t"/>
          </a:scene3d>
          <a:sp3d>
            <a:bevelT/>
          </a:sp3d>
        </p:spPr>
        <p:txBody>
          <a:bodyPr wrap="none" lIns="87101" tIns="43551" rIns="87101" bIns="43551" anchor="ctr"/>
          <a:lstStyle/>
          <a:p>
            <a:pPr algn="ctr" defTabSz="871361" fontAlgn="base">
              <a:spcBef>
                <a:spcPct val="0"/>
              </a:spcBef>
              <a:spcAft>
                <a:spcPct val="0"/>
              </a:spcAft>
              <a:defRPr/>
            </a:pPr>
            <a:r>
              <a:rPr lang="en-US" altLang="zh-TW" sz="1400" dirty="0">
                <a:solidFill>
                  <a:srgbClr val="FFFFFF"/>
                </a:solidFill>
                <a:latin typeface="Arial" charset="0"/>
                <a:ea typeface="標楷體" pitchFamily="65" charset="-120"/>
                <a:cs typeface="Arial" charset="0"/>
              </a:rPr>
              <a:t>IT</a:t>
            </a:r>
            <a:endParaRPr lang="zh-TW" altLang="zh-CN" sz="1400" dirty="0">
              <a:solidFill>
                <a:srgbClr val="FFFFFF"/>
              </a:solidFill>
              <a:latin typeface="Arial" charset="0"/>
              <a:ea typeface="標楷體" pitchFamily="65" charset="-120"/>
              <a:cs typeface="Arial" charset="0"/>
            </a:endParaRPr>
          </a:p>
          <a:p>
            <a:pPr algn="ctr" defTabSz="871361" fontAlgn="base">
              <a:spcBef>
                <a:spcPct val="0"/>
              </a:spcBef>
              <a:spcAft>
                <a:spcPct val="0"/>
              </a:spcAft>
              <a:defRPr/>
            </a:pPr>
            <a:r>
              <a:rPr lang="zh-CN" altLang="en-US" sz="1400" dirty="0">
                <a:solidFill>
                  <a:srgbClr val="FFFFFF"/>
                </a:solidFill>
                <a:latin typeface="Arial" charset="0"/>
                <a:ea typeface="標楷體" pitchFamily="65" charset="-120"/>
                <a:cs typeface="Arial" charset="0"/>
              </a:rPr>
              <a:t>曾朝明</a:t>
            </a:r>
            <a:endParaRPr lang="en-US" altLang="zh-CN" sz="1400" dirty="0">
              <a:solidFill>
                <a:srgbClr val="FFFFFF"/>
              </a:solidFill>
              <a:latin typeface="Arial" charset="0"/>
              <a:ea typeface="標楷體" pitchFamily="65" charset="-120"/>
              <a:cs typeface="Arial" charset="0"/>
            </a:endParaRPr>
          </a:p>
          <a:p>
            <a:pPr algn="ctr" defTabSz="871361" fontAlgn="base">
              <a:spcBef>
                <a:spcPct val="0"/>
              </a:spcBef>
              <a:spcAft>
                <a:spcPct val="0"/>
              </a:spcAft>
              <a:defRPr/>
            </a:pPr>
            <a:r>
              <a:rPr lang="zh-TW" altLang="en-US" sz="1400" dirty="0">
                <a:solidFill>
                  <a:srgbClr val="FFFFFF"/>
                </a:solidFill>
                <a:latin typeface="Arial" charset="0"/>
                <a:ea typeface="標楷體" pitchFamily="65" charset="-120"/>
                <a:cs typeface="Arial" charset="0"/>
              </a:rPr>
              <a:t>金京光</a:t>
            </a:r>
          </a:p>
        </p:txBody>
      </p:sp>
      <p:grpSp>
        <p:nvGrpSpPr>
          <p:cNvPr id="147509" name="群組 176"/>
          <p:cNvGrpSpPr>
            <a:grpSpLocks/>
          </p:cNvGrpSpPr>
          <p:nvPr/>
        </p:nvGrpSpPr>
        <p:grpSpPr bwMode="auto">
          <a:xfrm>
            <a:off x="-76200" y="2179723"/>
            <a:ext cx="622300" cy="395287"/>
            <a:chOff x="6228187" y="4626796"/>
            <a:chExt cx="932644" cy="583748"/>
          </a:xfrm>
        </p:grpSpPr>
        <p:sp>
          <p:nvSpPr>
            <p:cNvPr id="39" name="任意多边形 4"/>
            <p:cNvSpPr/>
            <p:nvPr/>
          </p:nvSpPr>
          <p:spPr>
            <a:xfrm rot="5400000" flipV="1">
              <a:off x="6402636" y="4568928"/>
              <a:ext cx="583748" cy="699483"/>
            </a:xfrm>
            <a:custGeom>
              <a:avLst/>
              <a:gdLst>
                <a:gd name="connsiteX0" fmla="*/ 0 w 1659836"/>
                <a:gd name="connsiteY0" fmla="*/ 1683026 h 1683026"/>
                <a:gd name="connsiteX1" fmla="*/ 0 w 1659836"/>
                <a:gd name="connsiteY1" fmla="*/ 848139 h 1683026"/>
                <a:gd name="connsiteX2" fmla="*/ 347 w 1659836"/>
                <a:gd name="connsiteY2" fmla="*/ 848486 h 1683026"/>
                <a:gd name="connsiteX3" fmla="*/ 0 w 1659836"/>
                <a:gd name="connsiteY3" fmla="*/ 841513 h 1683026"/>
                <a:gd name="connsiteX4" fmla="*/ 829918 w 1659836"/>
                <a:gd name="connsiteY4" fmla="*/ 0 h 1683026"/>
                <a:gd name="connsiteX5" fmla="*/ 887533 w 1659836"/>
                <a:gd name="connsiteY5" fmla="*/ 2950 h 1683026"/>
                <a:gd name="connsiteX6" fmla="*/ 884583 w 1659836"/>
                <a:gd name="connsiteY6" fmla="*/ 0 h 1683026"/>
                <a:gd name="connsiteX7" fmla="*/ 1659835 w 1659836"/>
                <a:gd name="connsiteY7" fmla="*/ 0 h 1683026"/>
                <a:gd name="connsiteX8" fmla="*/ 1659835 w 1659836"/>
                <a:gd name="connsiteY8" fmla="*/ 775252 h 1683026"/>
                <a:gd name="connsiteX9" fmla="*/ 1656363 w 1659836"/>
                <a:gd name="connsiteY9" fmla="*/ 771780 h 1683026"/>
                <a:gd name="connsiteX10" fmla="*/ 1659836 w 1659836"/>
                <a:gd name="connsiteY10" fmla="*/ 841513 h 1683026"/>
                <a:gd name="connsiteX11" fmla="*/ 914772 w 1659836"/>
                <a:gd name="connsiteY11" fmla="*/ 1678682 h 1683026"/>
                <a:gd name="connsiteX12" fmla="*/ 834645 w 1659836"/>
                <a:gd name="connsiteY12" fmla="*/ 1682784 h 1683026"/>
                <a:gd name="connsiteX13" fmla="*/ 834887 w 1659836"/>
                <a:gd name="connsiteY13" fmla="*/ 1683026 h 1683026"/>
                <a:gd name="connsiteX14" fmla="*/ 829918 w 1659836"/>
                <a:gd name="connsiteY14" fmla="*/ 1683026 h 1683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59836" h="1683026">
                  <a:moveTo>
                    <a:pt x="0" y="1683026"/>
                  </a:moveTo>
                  <a:lnTo>
                    <a:pt x="0" y="848139"/>
                  </a:lnTo>
                  <a:lnTo>
                    <a:pt x="347" y="848486"/>
                  </a:lnTo>
                  <a:lnTo>
                    <a:pt x="0" y="841513"/>
                  </a:lnTo>
                  <a:cubicBezTo>
                    <a:pt x="0" y="376758"/>
                    <a:pt x="371567" y="0"/>
                    <a:pt x="829918" y="0"/>
                  </a:cubicBezTo>
                  <a:lnTo>
                    <a:pt x="887533" y="2950"/>
                  </a:lnTo>
                  <a:lnTo>
                    <a:pt x="884583" y="0"/>
                  </a:lnTo>
                  <a:lnTo>
                    <a:pt x="1659835" y="0"/>
                  </a:lnTo>
                  <a:lnTo>
                    <a:pt x="1659835" y="775252"/>
                  </a:lnTo>
                  <a:lnTo>
                    <a:pt x="1656363" y="771780"/>
                  </a:lnTo>
                  <a:lnTo>
                    <a:pt x="1659836" y="841513"/>
                  </a:lnTo>
                  <a:cubicBezTo>
                    <a:pt x="1659836" y="1277221"/>
                    <a:pt x="1333264" y="1635588"/>
                    <a:pt x="914772" y="1678682"/>
                  </a:cubicBezTo>
                  <a:lnTo>
                    <a:pt x="834645" y="1682784"/>
                  </a:lnTo>
                  <a:lnTo>
                    <a:pt x="834887" y="1683026"/>
                  </a:lnTo>
                  <a:lnTo>
                    <a:pt x="829918" y="1683026"/>
                  </a:lnTo>
                  <a:close/>
                </a:path>
              </a:pathLst>
            </a:custGeom>
            <a:solidFill>
              <a:srgbClr val="CB4D3E"/>
            </a:solidFill>
            <a:ln>
              <a:noFill/>
            </a:ln>
          </p:spPr>
          <p:style>
            <a:lnRef idx="2">
              <a:schemeClr val="accent1">
                <a:shade val="50000"/>
              </a:schemeClr>
            </a:lnRef>
            <a:fillRef idx="1">
              <a:schemeClr val="accent1"/>
            </a:fillRef>
            <a:effectRef idx="0">
              <a:schemeClr val="accent1"/>
            </a:effectRef>
            <a:fontRef idx="minor">
              <a:schemeClr val="lt1"/>
            </a:fontRef>
          </p:style>
          <p:txBody>
            <a:bodyPr anchor="b"/>
            <a:lstStyle/>
            <a:p>
              <a:pPr algn="ctr" defTabSz="456194" fontAlgn="base">
                <a:spcBef>
                  <a:spcPct val="0"/>
                </a:spcBef>
                <a:spcAft>
                  <a:spcPct val="0"/>
                </a:spcAft>
                <a:defRPr/>
              </a:pPr>
              <a:endParaRPr kumimoji="1" lang="zh-CN" altLang="en-US" sz="1200" b="1">
                <a:solidFill>
                  <a:srgbClr val="FFFF00"/>
                </a:solidFill>
                <a:latin typeface="Arial" pitchFamily="34" charset="0"/>
                <a:ea typeface="標楷體" pitchFamily="65" charset="-120"/>
                <a:cs typeface="Arial" pitchFamily="34" charset="0"/>
              </a:endParaRPr>
            </a:p>
          </p:txBody>
        </p:sp>
        <p:sp>
          <p:nvSpPr>
            <p:cNvPr id="40" name="文本框 15"/>
            <p:cNvSpPr txBox="1"/>
            <p:nvPr/>
          </p:nvSpPr>
          <p:spPr>
            <a:xfrm>
              <a:off x="6228187" y="4782725"/>
              <a:ext cx="932644" cy="409064"/>
            </a:xfrm>
            <a:prstGeom prst="rect">
              <a:avLst/>
            </a:prstGeom>
            <a:noFill/>
          </p:spPr>
          <p:txBody>
            <a:bodyPr anchor="b">
              <a:spAutoFit/>
            </a:bodyPr>
            <a:lstStyle/>
            <a:p>
              <a:pPr algn="ctr" defTabSz="456194" fontAlgn="base">
                <a:spcBef>
                  <a:spcPct val="0"/>
                </a:spcBef>
                <a:spcAft>
                  <a:spcPct val="0"/>
                </a:spcAft>
                <a:defRPr/>
              </a:pPr>
              <a:r>
                <a:rPr kumimoji="1" lang="en-US" altLang="zh-CN" sz="1200" b="1">
                  <a:solidFill>
                    <a:srgbClr val="FFFF00"/>
                  </a:solidFill>
                  <a:effectLst>
                    <a:outerShdw blurRad="38100" dist="38100" dir="2700000" algn="tl">
                      <a:srgbClr val="C0C0C0"/>
                    </a:outerShdw>
                  </a:effectLst>
                  <a:latin typeface="Arial" pitchFamily="34" charset="0"/>
                  <a:ea typeface="標楷體" pitchFamily="65" charset="-120"/>
                  <a:cs typeface="Arial" pitchFamily="34" charset="0"/>
                </a:rPr>
                <a:t>DE</a:t>
              </a:r>
              <a:endParaRPr kumimoji="1" lang="zh-CN" altLang="en-US" sz="1200" b="1">
                <a:solidFill>
                  <a:srgbClr val="FFFF00"/>
                </a:solidFill>
                <a:effectLst>
                  <a:outerShdw blurRad="38100" dist="38100" dir="2700000" algn="tl">
                    <a:srgbClr val="C0C0C0"/>
                  </a:outerShdw>
                </a:effectLst>
                <a:latin typeface="Arial" pitchFamily="34" charset="0"/>
                <a:ea typeface="標楷體" pitchFamily="65" charset="-120"/>
                <a:cs typeface="Arial" pitchFamily="34" charset="0"/>
              </a:endParaRPr>
            </a:p>
          </p:txBody>
        </p:sp>
      </p:grpSp>
      <p:grpSp>
        <p:nvGrpSpPr>
          <p:cNvPr id="147510" name="群組 164"/>
          <p:cNvGrpSpPr>
            <a:grpSpLocks/>
          </p:cNvGrpSpPr>
          <p:nvPr/>
        </p:nvGrpSpPr>
        <p:grpSpPr bwMode="auto">
          <a:xfrm>
            <a:off x="2597944" y="1164990"/>
            <a:ext cx="846138" cy="530225"/>
            <a:chOff x="6410423" y="4761360"/>
            <a:chExt cx="932644" cy="583748"/>
          </a:xfrm>
        </p:grpSpPr>
        <p:sp>
          <p:nvSpPr>
            <p:cNvPr id="42" name="任意多边形 4"/>
            <p:cNvSpPr/>
            <p:nvPr/>
          </p:nvSpPr>
          <p:spPr>
            <a:xfrm rot="5400000" flipV="1">
              <a:off x="6590120" y="4704148"/>
              <a:ext cx="583748" cy="698171"/>
            </a:xfrm>
            <a:custGeom>
              <a:avLst/>
              <a:gdLst>
                <a:gd name="connsiteX0" fmla="*/ 0 w 1659836"/>
                <a:gd name="connsiteY0" fmla="*/ 1683026 h 1683026"/>
                <a:gd name="connsiteX1" fmla="*/ 0 w 1659836"/>
                <a:gd name="connsiteY1" fmla="*/ 848139 h 1683026"/>
                <a:gd name="connsiteX2" fmla="*/ 347 w 1659836"/>
                <a:gd name="connsiteY2" fmla="*/ 848486 h 1683026"/>
                <a:gd name="connsiteX3" fmla="*/ 0 w 1659836"/>
                <a:gd name="connsiteY3" fmla="*/ 841513 h 1683026"/>
                <a:gd name="connsiteX4" fmla="*/ 829918 w 1659836"/>
                <a:gd name="connsiteY4" fmla="*/ 0 h 1683026"/>
                <a:gd name="connsiteX5" fmla="*/ 887533 w 1659836"/>
                <a:gd name="connsiteY5" fmla="*/ 2950 h 1683026"/>
                <a:gd name="connsiteX6" fmla="*/ 884583 w 1659836"/>
                <a:gd name="connsiteY6" fmla="*/ 0 h 1683026"/>
                <a:gd name="connsiteX7" fmla="*/ 1659835 w 1659836"/>
                <a:gd name="connsiteY7" fmla="*/ 0 h 1683026"/>
                <a:gd name="connsiteX8" fmla="*/ 1659835 w 1659836"/>
                <a:gd name="connsiteY8" fmla="*/ 775252 h 1683026"/>
                <a:gd name="connsiteX9" fmla="*/ 1656363 w 1659836"/>
                <a:gd name="connsiteY9" fmla="*/ 771780 h 1683026"/>
                <a:gd name="connsiteX10" fmla="*/ 1659836 w 1659836"/>
                <a:gd name="connsiteY10" fmla="*/ 841513 h 1683026"/>
                <a:gd name="connsiteX11" fmla="*/ 914772 w 1659836"/>
                <a:gd name="connsiteY11" fmla="*/ 1678682 h 1683026"/>
                <a:gd name="connsiteX12" fmla="*/ 834645 w 1659836"/>
                <a:gd name="connsiteY12" fmla="*/ 1682784 h 1683026"/>
                <a:gd name="connsiteX13" fmla="*/ 834887 w 1659836"/>
                <a:gd name="connsiteY13" fmla="*/ 1683026 h 1683026"/>
                <a:gd name="connsiteX14" fmla="*/ 829918 w 1659836"/>
                <a:gd name="connsiteY14" fmla="*/ 1683026 h 1683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59836" h="1683026">
                  <a:moveTo>
                    <a:pt x="0" y="1683026"/>
                  </a:moveTo>
                  <a:lnTo>
                    <a:pt x="0" y="848139"/>
                  </a:lnTo>
                  <a:lnTo>
                    <a:pt x="347" y="848486"/>
                  </a:lnTo>
                  <a:lnTo>
                    <a:pt x="0" y="841513"/>
                  </a:lnTo>
                  <a:cubicBezTo>
                    <a:pt x="0" y="376758"/>
                    <a:pt x="371567" y="0"/>
                    <a:pt x="829918" y="0"/>
                  </a:cubicBezTo>
                  <a:lnTo>
                    <a:pt x="887533" y="2950"/>
                  </a:lnTo>
                  <a:lnTo>
                    <a:pt x="884583" y="0"/>
                  </a:lnTo>
                  <a:lnTo>
                    <a:pt x="1659835" y="0"/>
                  </a:lnTo>
                  <a:lnTo>
                    <a:pt x="1659835" y="775252"/>
                  </a:lnTo>
                  <a:lnTo>
                    <a:pt x="1656363" y="771780"/>
                  </a:lnTo>
                  <a:lnTo>
                    <a:pt x="1659836" y="841513"/>
                  </a:lnTo>
                  <a:cubicBezTo>
                    <a:pt x="1659836" y="1277221"/>
                    <a:pt x="1333264" y="1635588"/>
                    <a:pt x="914772" y="1678682"/>
                  </a:cubicBezTo>
                  <a:lnTo>
                    <a:pt x="834645" y="1682784"/>
                  </a:lnTo>
                  <a:lnTo>
                    <a:pt x="834887" y="1683026"/>
                  </a:lnTo>
                  <a:lnTo>
                    <a:pt x="829918" y="1683026"/>
                  </a:lnTo>
                  <a:close/>
                </a:path>
              </a:pathLst>
            </a:custGeom>
            <a:solidFill>
              <a:srgbClr val="CB4D3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56194" fontAlgn="base">
                <a:spcBef>
                  <a:spcPct val="0"/>
                </a:spcBef>
                <a:spcAft>
                  <a:spcPct val="0"/>
                </a:spcAft>
                <a:defRPr/>
              </a:pPr>
              <a:endParaRPr kumimoji="1" lang="zh-CN" altLang="en-US" sz="1200" b="1">
                <a:solidFill>
                  <a:srgbClr val="FFFF00"/>
                </a:solidFill>
                <a:latin typeface="Arial" pitchFamily="34" charset="0"/>
                <a:ea typeface="標楷體" pitchFamily="65" charset="-120"/>
                <a:cs typeface="Arial" pitchFamily="34" charset="0"/>
              </a:endParaRPr>
            </a:p>
          </p:txBody>
        </p:sp>
        <p:sp>
          <p:nvSpPr>
            <p:cNvPr id="43" name="文本框 15"/>
            <p:cNvSpPr txBox="1"/>
            <p:nvPr/>
          </p:nvSpPr>
          <p:spPr>
            <a:xfrm>
              <a:off x="6410423" y="4791071"/>
              <a:ext cx="932644" cy="508267"/>
            </a:xfrm>
            <a:prstGeom prst="rect">
              <a:avLst/>
            </a:prstGeom>
            <a:noFill/>
          </p:spPr>
          <p:txBody>
            <a:bodyPr>
              <a:spAutoFit/>
            </a:bodyPr>
            <a:lstStyle/>
            <a:p>
              <a:pPr algn="ctr" defTabSz="456194" fontAlgn="base">
                <a:spcBef>
                  <a:spcPct val="0"/>
                </a:spcBef>
                <a:spcAft>
                  <a:spcPct val="0"/>
                </a:spcAft>
                <a:defRPr/>
              </a:pPr>
              <a:r>
                <a:rPr kumimoji="1" lang="en-US" altLang="zh-CN" sz="1200" b="1" dirty="0">
                  <a:solidFill>
                    <a:srgbClr val="FFFF00"/>
                  </a:solidFill>
                  <a:effectLst>
                    <a:outerShdw blurRad="38100" dist="38100" dir="2700000" algn="tl">
                      <a:srgbClr val="C0C0C0"/>
                    </a:outerShdw>
                  </a:effectLst>
                  <a:latin typeface="Arial" pitchFamily="34" charset="0"/>
                  <a:ea typeface="標楷體" pitchFamily="65" charset="-120"/>
                  <a:cs typeface="Arial" pitchFamily="34" charset="0"/>
                </a:rPr>
                <a:t>Project Owner</a:t>
              </a:r>
              <a:endParaRPr kumimoji="1" lang="zh-CN" altLang="en-US" sz="1200" b="1" dirty="0">
                <a:solidFill>
                  <a:srgbClr val="FFFF00"/>
                </a:solidFill>
                <a:effectLst>
                  <a:outerShdw blurRad="38100" dist="38100" dir="2700000" algn="tl">
                    <a:srgbClr val="C0C0C0"/>
                  </a:outerShdw>
                </a:effectLst>
                <a:latin typeface="Arial" pitchFamily="34" charset="0"/>
                <a:ea typeface="標楷體" pitchFamily="65" charset="-120"/>
                <a:cs typeface="Arial" pitchFamily="34" charset="0"/>
              </a:endParaRPr>
            </a:p>
          </p:txBody>
        </p:sp>
      </p:grpSp>
      <p:grpSp>
        <p:nvGrpSpPr>
          <p:cNvPr id="147511" name="群組 185"/>
          <p:cNvGrpSpPr>
            <a:grpSpLocks/>
          </p:cNvGrpSpPr>
          <p:nvPr/>
        </p:nvGrpSpPr>
        <p:grpSpPr bwMode="auto">
          <a:xfrm>
            <a:off x="8570913" y="2359110"/>
            <a:ext cx="647700" cy="396875"/>
            <a:chOff x="6228187" y="4626796"/>
            <a:chExt cx="932644" cy="583748"/>
          </a:xfrm>
        </p:grpSpPr>
        <p:sp>
          <p:nvSpPr>
            <p:cNvPr id="45" name="任意多边形 4"/>
            <p:cNvSpPr/>
            <p:nvPr/>
          </p:nvSpPr>
          <p:spPr>
            <a:xfrm rot="5400000" flipV="1">
              <a:off x="6402634" y="4568928"/>
              <a:ext cx="583748" cy="699483"/>
            </a:xfrm>
            <a:custGeom>
              <a:avLst/>
              <a:gdLst>
                <a:gd name="connsiteX0" fmla="*/ 0 w 1659836"/>
                <a:gd name="connsiteY0" fmla="*/ 1683026 h 1683026"/>
                <a:gd name="connsiteX1" fmla="*/ 0 w 1659836"/>
                <a:gd name="connsiteY1" fmla="*/ 848139 h 1683026"/>
                <a:gd name="connsiteX2" fmla="*/ 347 w 1659836"/>
                <a:gd name="connsiteY2" fmla="*/ 848486 h 1683026"/>
                <a:gd name="connsiteX3" fmla="*/ 0 w 1659836"/>
                <a:gd name="connsiteY3" fmla="*/ 841513 h 1683026"/>
                <a:gd name="connsiteX4" fmla="*/ 829918 w 1659836"/>
                <a:gd name="connsiteY4" fmla="*/ 0 h 1683026"/>
                <a:gd name="connsiteX5" fmla="*/ 887533 w 1659836"/>
                <a:gd name="connsiteY5" fmla="*/ 2950 h 1683026"/>
                <a:gd name="connsiteX6" fmla="*/ 884583 w 1659836"/>
                <a:gd name="connsiteY6" fmla="*/ 0 h 1683026"/>
                <a:gd name="connsiteX7" fmla="*/ 1659835 w 1659836"/>
                <a:gd name="connsiteY7" fmla="*/ 0 h 1683026"/>
                <a:gd name="connsiteX8" fmla="*/ 1659835 w 1659836"/>
                <a:gd name="connsiteY8" fmla="*/ 775252 h 1683026"/>
                <a:gd name="connsiteX9" fmla="*/ 1656363 w 1659836"/>
                <a:gd name="connsiteY9" fmla="*/ 771780 h 1683026"/>
                <a:gd name="connsiteX10" fmla="*/ 1659836 w 1659836"/>
                <a:gd name="connsiteY10" fmla="*/ 841513 h 1683026"/>
                <a:gd name="connsiteX11" fmla="*/ 914772 w 1659836"/>
                <a:gd name="connsiteY11" fmla="*/ 1678682 h 1683026"/>
                <a:gd name="connsiteX12" fmla="*/ 834645 w 1659836"/>
                <a:gd name="connsiteY12" fmla="*/ 1682784 h 1683026"/>
                <a:gd name="connsiteX13" fmla="*/ 834887 w 1659836"/>
                <a:gd name="connsiteY13" fmla="*/ 1683026 h 1683026"/>
                <a:gd name="connsiteX14" fmla="*/ 829918 w 1659836"/>
                <a:gd name="connsiteY14" fmla="*/ 1683026 h 1683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59836" h="1683026">
                  <a:moveTo>
                    <a:pt x="0" y="1683026"/>
                  </a:moveTo>
                  <a:lnTo>
                    <a:pt x="0" y="848139"/>
                  </a:lnTo>
                  <a:lnTo>
                    <a:pt x="347" y="848486"/>
                  </a:lnTo>
                  <a:lnTo>
                    <a:pt x="0" y="841513"/>
                  </a:lnTo>
                  <a:cubicBezTo>
                    <a:pt x="0" y="376758"/>
                    <a:pt x="371567" y="0"/>
                    <a:pt x="829918" y="0"/>
                  </a:cubicBezTo>
                  <a:lnTo>
                    <a:pt x="887533" y="2950"/>
                  </a:lnTo>
                  <a:lnTo>
                    <a:pt x="884583" y="0"/>
                  </a:lnTo>
                  <a:lnTo>
                    <a:pt x="1659835" y="0"/>
                  </a:lnTo>
                  <a:lnTo>
                    <a:pt x="1659835" y="775252"/>
                  </a:lnTo>
                  <a:lnTo>
                    <a:pt x="1656363" y="771780"/>
                  </a:lnTo>
                  <a:lnTo>
                    <a:pt x="1659836" y="841513"/>
                  </a:lnTo>
                  <a:cubicBezTo>
                    <a:pt x="1659836" y="1277221"/>
                    <a:pt x="1333264" y="1635588"/>
                    <a:pt x="914772" y="1678682"/>
                  </a:cubicBezTo>
                  <a:lnTo>
                    <a:pt x="834645" y="1682784"/>
                  </a:lnTo>
                  <a:lnTo>
                    <a:pt x="834887" y="1683026"/>
                  </a:lnTo>
                  <a:lnTo>
                    <a:pt x="829918" y="1683026"/>
                  </a:lnTo>
                  <a:close/>
                </a:path>
              </a:pathLst>
            </a:custGeom>
            <a:solidFill>
              <a:srgbClr val="CB4D3E"/>
            </a:solidFill>
            <a:ln>
              <a:noFill/>
            </a:ln>
          </p:spPr>
          <p:style>
            <a:lnRef idx="2">
              <a:schemeClr val="accent1">
                <a:shade val="50000"/>
              </a:schemeClr>
            </a:lnRef>
            <a:fillRef idx="1">
              <a:schemeClr val="accent1"/>
            </a:fillRef>
            <a:effectRef idx="0">
              <a:schemeClr val="accent1"/>
            </a:effectRef>
            <a:fontRef idx="minor">
              <a:schemeClr val="lt1"/>
            </a:fontRef>
          </p:style>
          <p:txBody>
            <a:bodyPr anchor="b"/>
            <a:lstStyle/>
            <a:p>
              <a:pPr algn="ctr" defTabSz="456194" fontAlgn="base">
                <a:spcBef>
                  <a:spcPct val="0"/>
                </a:spcBef>
                <a:spcAft>
                  <a:spcPct val="0"/>
                </a:spcAft>
                <a:defRPr/>
              </a:pPr>
              <a:endParaRPr kumimoji="1" lang="zh-CN" altLang="en-US" sz="1200" b="1">
                <a:solidFill>
                  <a:srgbClr val="FFFF00"/>
                </a:solidFill>
                <a:latin typeface="Arial" pitchFamily="34" charset="0"/>
                <a:ea typeface="標楷體" pitchFamily="65" charset="-120"/>
                <a:cs typeface="Arial" pitchFamily="34" charset="0"/>
              </a:endParaRPr>
            </a:p>
          </p:txBody>
        </p:sp>
        <p:sp>
          <p:nvSpPr>
            <p:cNvPr id="46" name="文本框 15"/>
            <p:cNvSpPr txBox="1"/>
            <p:nvPr/>
          </p:nvSpPr>
          <p:spPr>
            <a:xfrm>
              <a:off x="6228187" y="4784434"/>
              <a:ext cx="932644" cy="407427"/>
            </a:xfrm>
            <a:prstGeom prst="rect">
              <a:avLst/>
            </a:prstGeom>
            <a:noFill/>
          </p:spPr>
          <p:txBody>
            <a:bodyPr anchor="b">
              <a:spAutoFit/>
            </a:bodyPr>
            <a:lstStyle/>
            <a:p>
              <a:pPr algn="ctr" defTabSz="456194" fontAlgn="base">
                <a:spcBef>
                  <a:spcPct val="0"/>
                </a:spcBef>
                <a:spcAft>
                  <a:spcPct val="0"/>
                </a:spcAft>
                <a:defRPr/>
              </a:pPr>
              <a:r>
                <a:rPr kumimoji="1" lang="en-US" altLang="zh-CN" sz="1200" b="1">
                  <a:solidFill>
                    <a:srgbClr val="FFFF00"/>
                  </a:solidFill>
                  <a:effectLst>
                    <a:outerShdw blurRad="38100" dist="38100" dir="2700000" algn="tl">
                      <a:srgbClr val="C0C0C0"/>
                    </a:outerShdw>
                  </a:effectLst>
                  <a:latin typeface="Arial" pitchFamily="34" charset="0"/>
                  <a:ea typeface="標楷體" pitchFamily="65" charset="-120"/>
                  <a:cs typeface="Arial" pitchFamily="34" charset="0"/>
                </a:rPr>
                <a:t>DT</a:t>
              </a:r>
              <a:endParaRPr kumimoji="1" lang="zh-CN" altLang="en-US" sz="1200" b="1">
                <a:solidFill>
                  <a:srgbClr val="FFFF00"/>
                </a:solidFill>
                <a:effectLst>
                  <a:outerShdw blurRad="38100" dist="38100" dir="2700000" algn="tl">
                    <a:srgbClr val="C0C0C0"/>
                  </a:outerShdw>
                </a:effectLst>
                <a:latin typeface="Arial" pitchFamily="34" charset="0"/>
                <a:ea typeface="標楷體" pitchFamily="65" charset="-120"/>
                <a:cs typeface="Arial" pitchFamily="34" charset="0"/>
              </a:endParaRPr>
            </a:p>
          </p:txBody>
        </p:sp>
      </p:grpSp>
      <p:grpSp>
        <p:nvGrpSpPr>
          <p:cNvPr id="147512" name="群組 179"/>
          <p:cNvGrpSpPr>
            <a:grpSpLocks/>
          </p:cNvGrpSpPr>
          <p:nvPr/>
        </p:nvGrpSpPr>
        <p:grpSpPr bwMode="auto">
          <a:xfrm>
            <a:off x="8243754" y="1354273"/>
            <a:ext cx="755650" cy="395288"/>
            <a:chOff x="6228187" y="4626795"/>
            <a:chExt cx="932644" cy="583748"/>
          </a:xfrm>
        </p:grpSpPr>
        <p:sp>
          <p:nvSpPr>
            <p:cNvPr id="48" name="任意多边形 4"/>
            <p:cNvSpPr/>
            <p:nvPr/>
          </p:nvSpPr>
          <p:spPr>
            <a:xfrm rot="5400000" flipV="1">
              <a:off x="6401655" y="4568927"/>
              <a:ext cx="583748" cy="699484"/>
            </a:xfrm>
            <a:custGeom>
              <a:avLst/>
              <a:gdLst>
                <a:gd name="connsiteX0" fmla="*/ 0 w 1659836"/>
                <a:gd name="connsiteY0" fmla="*/ 1683026 h 1683026"/>
                <a:gd name="connsiteX1" fmla="*/ 0 w 1659836"/>
                <a:gd name="connsiteY1" fmla="*/ 848139 h 1683026"/>
                <a:gd name="connsiteX2" fmla="*/ 347 w 1659836"/>
                <a:gd name="connsiteY2" fmla="*/ 848486 h 1683026"/>
                <a:gd name="connsiteX3" fmla="*/ 0 w 1659836"/>
                <a:gd name="connsiteY3" fmla="*/ 841513 h 1683026"/>
                <a:gd name="connsiteX4" fmla="*/ 829918 w 1659836"/>
                <a:gd name="connsiteY4" fmla="*/ 0 h 1683026"/>
                <a:gd name="connsiteX5" fmla="*/ 887533 w 1659836"/>
                <a:gd name="connsiteY5" fmla="*/ 2950 h 1683026"/>
                <a:gd name="connsiteX6" fmla="*/ 884583 w 1659836"/>
                <a:gd name="connsiteY6" fmla="*/ 0 h 1683026"/>
                <a:gd name="connsiteX7" fmla="*/ 1659835 w 1659836"/>
                <a:gd name="connsiteY7" fmla="*/ 0 h 1683026"/>
                <a:gd name="connsiteX8" fmla="*/ 1659835 w 1659836"/>
                <a:gd name="connsiteY8" fmla="*/ 775252 h 1683026"/>
                <a:gd name="connsiteX9" fmla="*/ 1656363 w 1659836"/>
                <a:gd name="connsiteY9" fmla="*/ 771780 h 1683026"/>
                <a:gd name="connsiteX10" fmla="*/ 1659836 w 1659836"/>
                <a:gd name="connsiteY10" fmla="*/ 841513 h 1683026"/>
                <a:gd name="connsiteX11" fmla="*/ 914772 w 1659836"/>
                <a:gd name="connsiteY11" fmla="*/ 1678682 h 1683026"/>
                <a:gd name="connsiteX12" fmla="*/ 834645 w 1659836"/>
                <a:gd name="connsiteY12" fmla="*/ 1682784 h 1683026"/>
                <a:gd name="connsiteX13" fmla="*/ 834887 w 1659836"/>
                <a:gd name="connsiteY13" fmla="*/ 1683026 h 1683026"/>
                <a:gd name="connsiteX14" fmla="*/ 829918 w 1659836"/>
                <a:gd name="connsiteY14" fmla="*/ 1683026 h 1683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59836" h="1683026">
                  <a:moveTo>
                    <a:pt x="0" y="1683026"/>
                  </a:moveTo>
                  <a:lnTo>
                    <a:pt x="0" y="848139"/>
                  </a:lnTo>
                  <a:lnTo>
                    <a:pt x="347" y="848486"/>
                  </a:lnTo>
                  <a:lnTo>
                    <a:pt x="0" y="841513"/>
                  </a:lnTo>
                  <a:cubicBezTo>
                    <a:pt x="0" y="376758"/>
                    <a:pt x="371567" y="0"/>
                    <a:pt x="829918" y="0"/>
                  </a:cubicBezTo>
                  <a:lnTo>
                    <a:pt x="887533" y="2950"/>
                  </a:lnTo>
                  <a:lnTo>
                    <a:pt x="884583" y="0"/>
                  </a:lnTo>
                  <a:lnTo>
                    <a:pt x="1659835" y="0"/>
                  </a:lnTo>
                  <a:lnTo>
                    <a:pt x="1659835" y="775252"/>
                  </a:lnTo>
                  <a:lnTo>
                    <a:pt x="1656363" y="771780"/>
                  </a:lnTo>
                  <a:lnTo>
                    <a:pt x="1659836" y="841513"/>
                  </a:lnTo>
                  <a:cubicBezTo>
                    <a:pt x="1659836" y="1277221"/>
                    <a:pt x="1333264" y="1635588"/>
                    <a:pt x="914772" y="1678682"/>
                  </a:cubicBezTo>
                  <a:lnTo>
                    <a:pt x="834645" y="1682784"/>
                  </a:lnTo>
                  <a:lnTo>
                    <a:pt x="834887" y="1683026"/>
                  </a:lnTo>
                  <a:lnTo>
                    <a:pt x="829918" y="1683026"/>
                  </a:lnTo>
                  <a:close/>
                </a:path>
              </a:pathLst>
            </a:custGeom>
            <a:solidFill>
              <a:srgbClr val="CB4D3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56194" fontAlgn="base">
                <a:spcBef>
                  <a:spcPct val="0"/>
                </a:spcBef>
                <a:spcAft>
                  <a:spcPct val="0"/>
                </a:spcAft>
                <a:defRPr/>
              </a:pPr>
              <a:endParaRPr kumimoji="1" lang="zh-CN" altLang="en-US" sz="1200" b="1">
                <a:solidFill>
                  <a:srgbClr val="FFFF00"/>
                </a:solidFill>
                <a:latin typeface="Arial" pitchFamily="34" charset="0"/>
                <a:ea typeface="標楷體" pitchFamily="65" charset="-120"/>
                <a:cs typeface="Arial" pitchFamily="34" charset="0"/>
              </a:endParaRPr>
            </a:p>
          </p:txBody>
        </p:sp>
        <p:sp>
          <p:nvSpPr>
            <p:cNvPr id="49" name="文本框 15"/>
            <p:cNvSpPr txBox="1"/>
            <p:nvPr/>
          </p:nvSpPr>
          <p:spPr>
            <a:xfrm>
              <a:off x="6228187" y="4755737"/>
              <a:ext cx="932644" cy="409063"/>
            </a:xfrm>
            <a:prstGeom prst="rect">
              <a:avLst/>
            </a:prstGeom>
            <a:noFill/>
          </p:spPr>
          <p:txBody>
            <a:bodyPr>
              <a:spAutoFit/>
            </a:bodyPr>
            <a:lstStyle/>
            <a:p>
              <a:pPr algn="ctr" defTabSz="456170" fontAlgn="base">
                <a:spcBef>
                  <a:spcPct val="0"/>
                </a:spcBef>
                <a:spcAft>
                  <a:spcPct val="0"/>
                </a:spcAft>
                <a:defRPr/>
              </a:pPr>
              <a:r>
                <a:rPr kumimoji="1" lang="zh-TW" altLang="en-US" sz="1200" b="1" dirty="0">
                  <a:solidFill>
                    <a:srgbClr val="FFFF00"/>
                  </a:solidFill>
                  <a:effectLst>
                    <a:outerShdw blurRad="38100" dist="38100" dir="2700000" algn="tl">
                      <a:srgbClr val="000000">
                        <a:alpha val="43137"/>
                      </a:srgbClr>
                    </a:outerShdw>
                  </a:effectLst>
                  <a:latin typeface="Arial" pitchFamily="34" charset="0"/>
                  <a:ea typeface="標楷體" pitchFamily="65" charset="-120"/>
                  <a:cs typeface="Arial" pitchFamily="34" charset="0"/>
                </a:rPr>
                <a:t>事務局</a:t>
              </a:r>
              <a:endParaRPr kumimoji="1" lang="zh-CN" altLang="en-US" sz="1200" b="1" dirty="0">
                <a:solidFill>
                  <a:srgbClr val="FFFF00"/>
                </a:solidFill>
                <a:effectLst>
                  <a:outerShdw blurRad="38100" dist="38100" dir="2700000" algn="tl">
                    <a:srgbClr val="000000">
                      <a:alpha val="43137"/>
                    </a:srgbClr>
                  </a:outerShdw>
                </a:effectLst>
                <a:latin typeface="Arial" pitchFamily="34" charset="0"/>
                <a:ea typeface="標楷體" pitchFamily="65" charset="-120"/>
                <a:cs typeface="Arial" pitchFamily="34" charset="0"/>
              </a:endParaRPr>
            </a:p>
          </p:txBody>
        </p:sp>
      </p:grpSp>
      <p:grpSp>
        <p:nvGrpSpPr>
          <p:cNvPr id="147513" name="群組 182"/>
          <p:cNvGrpSpPr>
            <a:grpSpLocks/>
          </p:cNvGrpSpPr>
          <p:nvPr/>
        </p:nvGrpSpPr>
        <p:grpSpPr bwMode="auto">
          <a:xfrm>
            <a:off x="7044017" y="2370223"/>
            <a:ext cx="647700" cy="396875"/>
            <a:chOff x="6228187" y="4626797"/>
            <a:chExt cx="932644" cy="583748"/>
          </a:xfrm>
        </p:grpSpPr>
        <p:sp>
          <p:nvSpPr>
            <p:cNvPr id="51" name="任意多边形 4"/>
            <p:cNvSpPr/>
            <p:nvPr/>
          </p:nvSpPr>
          <p:spPr>
            <a:xfrm rot="5400000" flipV="1">
              <a:off x="6448354" y="4568929"/>
              <a:ext cx="583748" cy="699483"/>
            </a:xfrm>
            <a:custGeom>
              <a:avLst/>
              <a:gdLst>
                <a:gd name="connsiteX0" fmla="*/ 0 w 1659836"/>
                <a:gd name="connsiteY0" fmla="*/ 1683026 h 1683026"/>
                <a:gd name="connsiteX1" fmla="*/ 0 w 1659836"/>
                <a:gd name="connsiteY1" fmla="*/ 848139 h 1683026"/>
                <a:gd name="connsiteX2" fmla="*/ 347 w 1659836"/>
                <a:gd name="connsiteY2" fmla="*/ 848486 h 1683026"/>
                <a:gd name="connsiteX3" fmla="*/ 0 w 1659836"/>
                <a:gd name="connsiteY3" fmla="*/ 841513 h 1683026"/>
                <a:gd name="connsiteX4" fmla="*/ 829918 w 1659836"/>
                <a:gd name="connsiteY4" fmla="*/ 0 h 1683026"/>
                <a:gd name="connsiteX5" fmla="*/ 887533 w 1659836"/>
                <a:gd name="connsiteY5" fmla="*/ 2950 h 1683026"/>
                <a:gd name="connsiteX6" fmla="*/ 884583 w 1659836"/>
                <a:gd name="connsiteY6" fmla="*/ 0 h 1683026"/>
                <a:gd name="connsiteX7" fmla="*/ 1659835 w 1659836"/>
                <a:gd name="connsiteY7" fmla="*/ 0 h 1683026"/>
                <a:gd name="connsiteX8" fmla="*/ 1659835 w 1659836"/>
                <a:gd name="connsiteY8" fmla="*/ 775252 h 1683026"/>
                <a:gd name="connsiteX9" fmla="*/ 1656363 w 1659836"/>
                <a:gd name="connsiteY9" fmla="*/ 771780 h 1683026"/>
                <a:gd name="connsiteX10" fmla="*/ 1659836 w 1659836"/>
                <a:gd name="connsiteY10" fmla="*/ 841513 h 1683026"/>
                <a:gd name="connsiteX11" fmla="*/ 914772 w 1659836"/>
                <a:gd name="connsiteY11" fmla="*/ 1678682 h 1683026"/>
                <a:gd name="connsiteX12" fmla="*/ 834645 w 1659836"/>
                <a:gd name="connsiteY12" fmla="*/ 1682784 h 1683026"/>
                <a:gd name="connsiteX13" fmla="*/ 834887 w 1659836"/>
                <a:gd name="connsiteY13" fmla="*/ 1683026 h 1683026"/>
                <a:gd name="connsiteX14" fmla="*/ 829918 w 1659836"/>
                <a:gd name="connsiteY14" fmla="*/ 1683026 h 1683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59836" h="1683026">
                  <a:moveTo>
                    <a:pt x="0" y="1683026"/>
                  </a:moveTo>
                  <a:lnTo>
                    <a:pt x="0" y="848139"/>
                  </a:lnTo>
                  <a:lnTo>
                    <a:pt x="347" y="848486"/>
                  </a:lnTo>
                  <a:lnTo>
                    <a:pt x="0" y="841513"/>
                  </a:lnTo>
                  <a:cubicBezTo>
                    <a:pt x="0" y="376758"/>
                    <a:pt x="371567" y="0"/>
                    <a:pt x="829918" y="0"/>
                  </a:cubicBezTo>
                  <a:lnTo>
                    <a:pt x="887533" y="2950"/>
                  </a:lnTo>
                  <a:lnTo>
                    <a:pt x="884583" y="0"/>
                  </a:lnTo>
                  <a:lnTo>
                    <a:pt x="1659835" y="0"/>
                  </a:lnTo>
                  <a:lnTo>
                    <a:pt x="1659835" y="775252"/>
                  </a:lnTo>
                  <a:lnTo>
                    <a:pt x="1656363" y="771780"/>
                  </a:lnTo>
                  <a:lnTo>
                    <a:pt x="1659836" y="841513"/>
                  </a:lnTo>
                  <a:cubicBezTo>
                    <a:pt x="1659836" y="1277221"/>
                    <a:pt x="1333264" y="1635588"/>
                    <a:pt x="914772" y="1678682"/>
                  </a:cubicBezTo>
                  <a:lnTo>
                    <a:pt x="834645" y="1682784"/>
                  </a:lnTo>
                  <a:lnTo>
                    <a:pt x="834887" y="1683026"/>
                  </a:lnTo>
                  <a:lnTo>
                    <a:pt x="829918" y="1683026"/>
                  </a:lnTo>
                  <a:close/>
                </a:path>
              </a:pathLst>
            </a:custGeom>
            <a:solidFill>
              <a:srgbClr val="CB4D3E"/>
            </a:solidFill>
            <a:ln>
              <a:noFill/>
            </a:ln>
          </p:spPr>
          <p:style>
            <a:lnRef idx="2">
              <a:schemeClr val="accent1">
                <a:shade val="50000"/>
              </a:schemeClr>
            </a:lnRef>
            <a:fillRef idx="1">
              <a:schemeClr val="accent1"/>
            </a:fillRef>
            <a:effectRef idx="0">
              <a:schemeClr val="accent1"/>
            </a:effectRef>
            <a:fontRef idx="minor">
              <a:schemeClr val="lt1"/>
            </a:fontRef>
          </p:style>
          <p:txBody>
            <a:bodyPr anchor="b"/>
            <a:lstStyle/>
            <a:p>
              <a:pPr algn="ctr" defTabSz="456194" fontAlgn="base">
                <a:spcBef>
                  <a:spcPct val="0"/>
                </a:spcBef>
                <a:spcAft>
                  <a:spcPct val="0"/>
                </a:spcAft>
                <a:defRPr/>
              </a:pPr>
              <a:endParaRPr kumimoji="1" lang="zh-CN" altLang="en-US" sz="1200" b="1">
                <a:solidFill>
                  <a:srgbClr val="FFFF00"/>
                </a:solidFill>
                <a:latin typeface="Arial" pitchFamily="34" charset="0"/>
                <a:ea typeface="標楷體" pitchFamily="65" charset="-120"/>
                <a:cs typeface="Arial" pitchFamily="34" charset="0"/>
              </a:endParaRPr>
            </a:p>
          </p:txBody>
        </p:sp>
        <p:sp>
          <p:nvSpPr>
            <p:cNvPr id="52" name="文本框 15"/>
            <p:cNvSpPr txBox="1"/>
            <p:nvPr/>
          </p:nvSpPr>
          <p:spPr>
            <a:xfrm>
              <a:off x="6228187" y="4784435"/>
              <a:ext cx="932644" cy="407427"/>
            </a:xfrm>
            <a:prstGeom prst="rect">
              <a:avLst/>
            </a:prstGeom>
            <a:noFill/>
          </p:spPr>
          <p:txBody>
            <a:bodyPr anchor="b">
              <a:spAutoFit/>
            </a:bodyPr>
            <a:lstStyle/>
            <a:p>
              <a:pPr algn="ctr" defTabSz="456194" fontAlgn="base">
                <a:spcBef>
                  <a:spcPct val="0"/>
                </a:spcBef>
                <a:spcAft>
                  <a:spcPct val="0"/>
                </a:spcAft>
                <a:defRPr/>
              </a:pPr>
              <a:r>
                <a:rPr kumimoji="1" lang="en-US" altLang="zh-CN" sz="1200" b="1" dirty="0">
                  <a:solidFill>
                    <a:srgbClr val="FFFF00"/>
                  </a:solidFill>
                  <a:effectLst>
                    <a:outerShdw blurRad="38100" dist="38100" dir="2700000" algn="tl">
                      <a:srgbClr val="C0C0C0"/>
                    </a:outerShdw>
                  </a:effectLst>
                  <a:latin typeface="Arial" pitchFamily="34" charset="0"/>
                  <a:ea typeface="標楷體" pitchFamily="65" charset="-120"/>
                  <a:cs typeface="Arial" pitchFamily="34" charset="0"/>
                </a:rPr>
                <a:t>DS</a:t>
              </a:r>
              <a:endParaRPr kumimoji="1" lang="zh-CN" altLang="en-US" sz="1200" b="1" dirty="0">
                <a:solidFill>
                  <a:srgbClr val="FFFF00"/>
                </a:solidFill>
                <a:effectLst>
                  <a:outerShdw blurRad="38100" dist="38100" dir="2700000" algn="tl">
                    <a:srgbClr val="C0C0C0"/>
                  </a:outerShdw>
                </a:effectLst>
                <a:latin typeface="Arial" pitchFamily="34" charset="0"/>
                <a:ea typeface="標楷體" pitchFamily="65" charset="-120"/>
                <a:cs typeface="Arial" pitchFamily="34" charset="0"/>
              </a:endParaRPr>
            </a:p>
          </p:txBody>
        </p:sp>
      </p:grpSp>
      <p:cxnSp>
        <p:nvCxnSpPr>
          <p:cNvPr id="147514" name="AutoShape 47"/>
          <p:cNvCxnSpPr>
            <a:cxnSpLocks noChangeShapeType="1"/>
          </p:cNvCxnSpPr>
          <p:nvPr/>
        </p:nvCxnSpPr>
        <p:spPr bwMode="auto">
          <a:xfrm rot="5400000" flipV="1">
            <a:off x="5316539" y="2506775"/>
            <a:ext cx="1587" cy="2087563"/>
          </a:xfrm>
          <a:prstGeom prst="bentConnector3">
            <a:avLst>
              <a:gd name="adj1" fmla="val -29900009"/>
            </a:avLst>
          </a:prstGeom>
          <a:noFill/>
          <a:ln w="19050">
            <a:solidFill>
              <a:schemeClr val="tx1"/>
            </a:solidFill>
            <a:miter lim="800000"/>
            <a:headEnd type="triangle" w="med" len="med"/>
            <a:tailEnd type="triangle" w="med" len="med"/>
          </a:ln>
          <a:extLst>
            <a:ext uri="{909E8E84-426E-40DD-AFC4-6F175D3DCCD1}">
              <a14:hiddenFill xmlns:a14="http://schemas.microsoft.com/office/drawing/2010/main">
                <a:noFill/>
              </a14:hiddenFill>
            </a:ext>
          </a:extLst>
        </p:spPr>
      </p:cxnSp>
      <p:sp>
        <p:nvSpPr>
          <p:cNvPr id="3" name="文字方塊 2"/>
          <p:cNvSpPr txBox="1"/>
          <p:nvPr/>
        </p:nvSpPr>
        <p:spPr>
          <a:xfrm>
            <a:off x="-149575" y="4091370"/>
            <a:ext cx="2044149" cy="246221"/>
          </a:xfrm>
          <a:prstGeom prst="rect">
            <a:avLst/>
          </a:prstGeom>
          <a:noFill/>
        </p:spPr>
        <p:txBody>
          <a:bodyPr wrap="none" lIns="91272" tIns="45636" rIns="91272" bIns="45636" rtlCol="0">
            <a:spAutoFit/>
          </a:bodyPr>
          <a:lstStyle/>
          <a:p>
            <a:pPr defTabSz="456194" fontAlgn="base">
              <a:spcBef>
                <a:spcPct val="0"/>
              </a:spcBef>
              <a:spcAft>
                <a:spcPct val="0"/>
              </a:spcAft>
            </a:pPr>
            <a:r>
              <a:rPr kumimoji="1" lang="en-US" altLang="zh-TW" sz="1000" b="1" dirty="0">
                <a:solidFill>
                  <a:srgbClr val="0000CC"/>
                </a:solidFill>
                <a:latin typeface="標楷體" pitchFamily="65" charset="-120"/>
                <a:ea typeface="標楷體" pitchFamily="65" charset="-120"/>
              </a:rPr>
              <a:t>《Bonding OLB Index</a:t>
            </a:r>
            <a:r>
              <a:rPr kumimoji="1" lang="zh-TW" altLang="en-US" sz="1000" b="1" dirty="0">
                <a:solidFill>
                  <a:srgbClr val="0000CC"/>
                </a:solidFill>
                <a:latin typeface="標楷體" pitchFamily="65" charset="-120"/>
                <a:ea typeface="標楷體" pitchFamily="65" charset="-120"/>
              </a:rPr>
              <a:t>壽命預測</a:t>
            </a:r>
            <a:r>
              <a:rPr kumimoji="1" lang="en-US" altLang="zh-TW" sz="1000" b="1" dirty="0">
                <a:solidFill>
                  <a:srgbClr val="0000CC"/>
                </a:solidFill>
                <a:latin typeface="標楷體" pitchFamily="65" charset="-120"/>
                <a:ea typeface="標楷體" pitchFamily="65" charset="-120"/>
              </a:rPr>
              <a:t>》</a:t>
            </a:r>
            <a:endParaRPr kumimoji="1" lang="zh-TW" altLang="en-US" sz="1000" b="1" dirty="0">
              <a:solidFill>
                <a:srgbClr val="0000CC"/>
              </a:solidFill>
              <a:latin typeface="標楷體" pitchFamily="65" charset="-120"/>
              <a:ea typeface="標楷體" pitchFamily="65" charset="-120"/>
            </a:endParaRPr>
          </a:p>
        </p:txBody>
      </p:sp>
      <p:sp>
        <p:nvSpPr>
          <p:cNvPr id="4" name="文字方塊 3"/>
          <p:cNvSpPr txBox="1"/>
          <p:nvPr/>
        </p:nvSpPr>
        <p:spPr>
          <a:xfrm>
            <a:off x="1690149" y="4090770"/>
            <a:ext cx="1980029" cy="246221"/>
          </a:xfrm>
          <a:prstGeom prst="rect">
            <a:avLst/>
          </a:prstGeom>
          <a:noFill/>
        </p:spPr>
        <p:txBody>
          <a:bodyPr wrap="none" lIns="91272" tIns="45636" rIns="91272" bIns="45636" rtlCol="0">
            <a:spAutoFit/>
          </a:bodyPr>
          <a:lstStyle/>
          <a:p>
            <a:pPr defTabSz="456194" fontAlgn="base">
              <a:spcBef>
                <a:spcPct val="0"/>
              </a:spcBef>
              <a:spcAft>
                <a:spcPct val="0"/>
              </a:spcAft>
            </a:pPr>
            <a:r>
              <a:rPr kumimoji="1" lang="en-US" altLang="zh-TW" sz="1000" b="1" dirty="0">
                <a:solidFill>
                  <a:srgbClr val="0000CC"/>
                </a:solidFill>
                <a:latin typeface="標楷體" pitchFamily="65" charset="-120"/>
                <a:ea typeface="標楷體" pitchFamily="65" charset="-120"/>
              </a:rPr>
              <a:t>《</a:t>
            </a:r>
            <a:r>
              <a:rPr kumimoji="1" lang="zh-TW" altLang="en-US" sz="1000" b="1" dirty="0">
                <a:solidFill>
                  <a:srgbClr val="0000CC"/>
                </a:solidFill>
                <a:latin typeface="標楷體" pitchFamily="65" charset="-120"/>
                <a:ea typeface="標楷體" pitchFamily="65" charset="-120"/>
              </a:rPr>
              <a:t>切割刀輪氣缸壽命健康管理</a:t>
            </a:r>
            <a:r>
              <a:rPr kumimoji="1" lang="en-US" altLang="zh-TW" sz="1000" b="1" dirty="0">
                <a:solidFill>
                  <a:srgbClr val="0000CC"/>
                </a:solidFill>
                <a:latin typeface="標楷體" pitchFamily="65" charset="-120"/>
                <a:ea typeface="標楷體" pitchFamily="65" charset="-120"/>
              </a:rPr>
              <a:t>》</a:t>
            </a:r>
            <a:endParaRPr kumimoji="1" lang="zh-TW" altLang="en-US" sz="1000" b="1" dirty="0">
              <a:solidFill>
                <a:srgbClr val="0000CC"/>
              </a:solidFill>
              <a:latin typeface="標楷體" pitchFamily="65" charset="-120"/>
              <a:ea typeface="標楷體" pitchFamily="65" charset="-120"/>
            </a:endParaRPr>
          </a:p>
        </p:txBody>
      </p:sp>
      <p:sp>
        <p:nvSpPr>
          <p:cNvPr id="5" name="文字方塊 4"/>
          <p:cNvSpPr txBox="1"/>
          <p:nvPr/>
        </p:nvSpPr>
        <p:spPr>
          <a:xfrm>
            <a:off x="5435188" y="4096503"/>
            <a:ext cx="1915909" cy="246221"/>
          </a:xfrm>
          <a:prstGeom prst="rect">
            <a:avLst/>
          </a:prstGeom>
          <a:noFill/>
        </p:spPr>
        <p:txBody>
          <a:bodyPr wrap="none" lIns="91272" tIns="45636" rIns="91272" bIns="45636" rtlCol="0">
            <a:spAutoFit/>
          </a:bodyPr>
          <a:lstStyle/>
          <a:p>
            <a:pPr defTabSz="456194" fontAlgn="base">
              <a:spcBef>
                <a:spcPct val="0"/>
              </a:spcBef>
              <a:spcAft>
                <a:spcPct val="0"/>
              </a:spcAft>
            </a:pPr>
            <a:r>
              <a:rPr kumimoji="1" lang="en-US" altLang="zh-TW" sz="1000" b="1" dirty="0">
                <a:solidFill>
                  <a:srgbClr val="0000CC"/>
                </a:solidFill>
                <a:latin typeface="標楷體" pitchFamily="65" charset="-120"/>
                <a:ea typeface="標楷體" pitchFamily="65" charset="-120"/>
              </a:rPr>
              <a:t>《</a:t>
            </a:r>
            <a:r>
              <a:rPr kumimoji="1" lang="zh-TW" altLang="en-US" sz="1000" b="1" dirty="0">
                <a:solidFill>
                  <a:srgbClr val="0000CC"/>
                </a:solidFill>
                <a:latin typeface="標楷體" pitchFamily="65" charset="-120"/>
                <a:ea typeface="標楷體" pitchFamily="65" charset="-120"/>
              </a:rPr>
              <a:t>模治具廠</a:t>
            </a:r>
            <a:r>
              <a:rPr kumimoji="1" lang="en-US" altLang="zh-TW" sz="1000" b="1" dirty="0">
                <a:solidFill>
                  <a:srgbClr val="0000CC"/>
                </a:solidFill>
                <a:latin typeface="標楷體" pitchFamily="65" charset="-120"/>
                <a:ea typeface="標楷體" pitchFamily="65" charset="-120"/>
              </a:rPr>
              <a:t>CNC</a:t>
            </a:r>
            <a:r>
              <a:rPr kumimoji="1" lang="zh-TW" altLang="en-US" sz="1000" b="1" dirty="0">
                <a:solidFill>
                  <a:srgbClr val="0000CC"/>
                </a:solidFill>
                <a:latin typeface="標楷體" pitchFamily="65" charset="-120"/>
                <a:ea typeface="標楷體" pitchFamily="65" charset="-120"/>
              </a:rPr>
              <a:t>主軸壽命預測</a:t>
            </a:r>
            <a:r>
              <a:rPr kumimoji="1" lang="en-US" altLang="zh-TW" sz="1000" b="1" dirty="0">
                <a:solidFill>
                  <a:srgbClr val="0000CC"/>
                </a:solidFill>
                <a:latin typeface="標楷體" pitchFamily="65" charset="-120"/>
                <a:ea typeface="標楷體" pitchFamily="65" charset="-120"/>
              </a:rPr>
              <a:t>》</a:t>
            </a:r>
            <a:endParaRPr kumimoji="1" lang="zh-TW" altLang="en-US" sz="1000" b="1" dirty="0">
              <a:solidFill>
                <a:srgbClr val="0000CC"/>
              </a:solidFill>
              <a:latin typeface="標楷體" pitchFamily="65" charset="-120"/>
              <a:ea typeface="標楷體" pitchFamily="65" charset="-120"/>
            </a:endParaRPr>
          </a:p>
        </p:txBody>
      </p:sp>
      <p:sp>
        <p:nvSpPr>
          <p:cNvPr id="6" name="文字方塊 5"/>
          <p:cNvSpPr txBox="1"/>
          <p:nvPr/>
        </p:nvSpPr>
        <p:spPr>
          <a:xfrm>
            <a:off x="3779913" y="4102614"/>
            <a:ext cx="1530946" cy="246100"/>
          </a:xfrm>
          <a:prstGeom prst="rect">
            <a:avLst/>
          </a:prstGeom>
          <a:noFill/>
        </p:spPr>
        <p:txBody>
          <a:bodyPr wrap="none" lIns="91272" tIns="45636" rIns="91272" bIns="45636" rtlCol="0">
            <a:spAutoFit/>
          </a:bodyPr>
          <a:lstStyle/>
          <a:p>
            <a:pPr defTabSz="456194" fontAlgn="base">
              <a:spcBef>
                <a:spcPct val="0"/>
              </a:spcBef>
              <a:spcAft>
                <a:spcPct val="0"/>
              </a:spcAft>
            </a:pPr>
            <a:r>
              <a:rPr kumimoji="1" lang="en-US" altLang="zh-TW" sz="1000" b="1" dirty="0">
                <a:solidFill>
                  <a:srgbClr val="0000CC"/>
                </a:solidFill>
                <a:latin typeface="標楷體" pitchFamily="65" charset="-120"/>
                <a:ea typeface="標楷體" pitchFamily="65" charset="-120"/>
              </a:rPr>
              <a:t>《</a:t>
            </a:r>
            <a:r>
              <a:rPr kumimoji="1" lang="zh-TW" altLang="en-US" sz="1000" b="1" dirty="0">
                <a:solidFill>
                  <a:srgbClr val="0000CC"/>
                </a:solidFill>
                <a:latin typeface="標楷體" pitchFamily="65" charset="-120"/>
                <a:ea typeface="標楷體" pitchFamily="65" charset="-120"/>
              </a:rPr>
              <a:t>粉烤線鍊條傳動</a:t>
            </a:r>
            <a:r>
              <a:rPr kumimoji="1" lang="en-US" altLang="zh-TW" sz="1000" b="1" dirty="0">
                <a:solidFill>
                  <a:srgbClr val="0000CC"/>
                </a:solidFill>
                <a:latin typeface="標楷體" pitchFamily="65" charset="-120"/>
                <a:ea typeface="標楷體" pitchFamily="65" charset="-120"/>
              </a:rPr>
              <a:t>PHM》</a:t>
            </a:r>
            <a:endParaRPr kumimoji="1" lang="zh-TW" altLang="en-US" sz="1000" b="1" dirty="0">
              <a:solidFill>
                <a:srgbClr val="0000CC"/>
              </a:solidFill>
              <a:latin typeface="標楷體" pitchFamily="65" charset="-120"/>
              <a:ea typeface="標楷體" pitchFamily="65" charset="-120"/>
            </a:endParaRPr>
          </a:p>
        </p:txBody>
      </p:sp>
      <p:sp>
        <p:nvSpPr>
          <p:cNvPr id="126989" name="Rectangle 72"/>
          <p:cNvSpPr>
            <a:spLocks noChangeArrowheads="1"/>
          </p:cNvSpPr>
          <p:nvPr/>
        </p:nvSpPr>
        <p:spPr bwMode="auto">
          <a:xfrm>
            <a:off x="4637169" y="2794438"/>
            <a:ext cx="1440000" cy="432000"/>
          </a:xfrm>
          <a:prstGeom prst="rect">
            <a:avLst/>
          </a:prstGeom>
          <a:solidFill>
            <a:srgbClr val="0066FF"/>
          </a:solidFill>
          <a:ln w="19050" algn="ctr">
            <a:noFill/>
            <a:miter lim="800000"/>
            <a:headEnd/>
            <a:tailEnd/>
          </a:ln>
          <a:scene3d>
            <a:camera prst="orthographicFront"/>
            <a:lightRig rig="threePt" dir="t"/>
          </a:scene3d>
          <a:sp3d>
            <a:bevelT/>
          </a:sp3d>
        </p:spPr>
        <p:txBody>
          <a:bodyPr wrap="none" lIns="87101" tIns="43551" rIns="87101" bIns="43551" anchor="ctr"/>
          <a:lstStyle/>
          <a:p>
            <a:pPr algn="ctr" defTabSz="871361" fontAlgn="base">
              <a:spcBef>
                <a:spcPct val="0"/>
              </a:spcBef>
              <a:spcAft>
                <a:spcPct val="0"/>
              </a:spcAft>
              <a:defRPr/>
            </a:pPr>
            <a:r>
              <a:rPr lang="en-US" altLang="zh-CN" sz="1400" dirty="0">
                <a:solidFill>
                  <a:srgbClr val="FFFFFF"/>
                </a:solidFill>
                <a:latin typeface="Arial" charset="0"/>
                <a:ea typeface="標楷體" pitchFamily="65" charset="-120"/>
                <a:cs typeface="Arial" charset="0"/>
              </a:rPr>
              <a:t>BLC</a:t>
            </a:r>
            <a:r>
              <a:rPr lang="zh-CN" altLang="en-US" sz="1400" dirty="0">
                <a:solidFill>
                  <a:srgbClr val="FFFFFF"/>
                </a:solidFill>
                <a:latin typeface="Arial" charset="0"/>
                <a:ea typeface="標楷體" pitchFamily="65" charset="-120"/>
                <a:cs typeface="Arial" charset="0"/>
              </a:rPr>
              <a:t>總窗口</a:t>
            </a:r>
            <a:endParaRPr lang="en-US" altLang="zh-CN" sz="1400" dirty="0">
              <a:solidFill>
                <a:srgbClr val="FFFFFF"/>
              </a:solidFill>
              <a:latin typeface="Arial" charset="0"/>
              <a:ea typeface="標楷體" pitchFamily="65" charset="-120"/>
              <a:cs typeface="Arial" charset="0"/>
            </a:endParaRPr>
          </a:p>
          <a:p>
            <a:pPr algn="ctr" defTabSz="871361" fontAlgn="base">
              <a:spcBef>
                <a:spcPct val="0"/>
              </a:spcBef>
              <a:spcAft>
                <a:spcPct val="0"/>
              </a:spcAft>
              <a:defRPr/>
            </a:pPr>
            <a:r>
              <a:rPr lang="zh-CN" altLang="en-US" sz="1400" dirty="0">
                <a:solidFill>
                  <a:srgbClr val="FFFFFF"/>
                </a:solidFill>
                <a:latin typeface="Arial" charset="0"/>
                <a:ea typeface="標楷體" pitchFamily="65" charset="-120"/>
                <a:cs typeface="Arial" charset="0"/>
              </a:rPr>
              <a:t>林啟順</a:t>
            </a:r>
            <a:endParaRPr lang="zh-TW" altLang="en-US" sz="1400" dirty="0">
              <a:solidFill>
                <a:srgbClr val="FFFFFF"/>
              </a:solidFill>
              <a:latin typeface="Arial" charset="0"/>
              <a:ea typeface="標楷體" pitchFamily="65" charset="-120"/>
              <a:cs typeface="Arial" charset="0"/>
            </a:endParaRPr>
          </a:p>
        </p:txBody>
      </p:sp>
      <p:sp>
        <p:nvSpPr>
          <p:cNvPr id="126981" name="Rectangle 72"/>
          <p:cNvSpPr>
            <a:spLocks noChangeArrowheads="1"/>
          </p:cNvSpPr>
          <p:nvPr/>
        </p:nvSpPr>
        <p:spPr bwMode="auto">
          <a:xfrm>
            <a:off x="1073880" y="2819522"/>
            <a:ext cx="1440000" cy="432000"/>
          </a:xfrm>
          <a:prstGeom prst="rect">
            <a:avLst/>
          </a:prstGeom>
          <a:solidFill>
            <a:srgbClr val="00CCFF"/>
          </a:solidFill>
          <a:ln w="19050" algn="ctr">
            <a:noFill/>
            <a:miter lim="800000"/>
            <a:headEnd/>
            <a:tailEnd/>
          </a:ln>
          <a:scene3d>
            <a:camera prst="orthographicFront"/>
            <a:lightRig rig="threePt" dir="t"/>
          </a:scene3d>
          <a:sp3d>
            <a:bevelT/>
          </a:sp3d>
        </p:spPr>
        <p:txBody>
          <a:bodyPr wrap="none" lIns="87101" tIns="43551" rIns="87101" bIns="43551" anchor="ctr"/>
          <a:lstStyle/>
          <a:p>
            <a:pPr algn="ctr" defTabSz="871361" fontAlgn="base">
              <a:spcBef>
                <a:spcPct val="0"/>
              </a:spcBef>
              <a:spcAft>
                <a:spcPct val="0"/>
              </a:spcAft>
              <a:defRPr/>
            </a:pPr>
            <a:r>
              <a:rPr lang="en-US" altLang="zh-CN" sz="1400" dirty="0">
                <a:solidFill>
                  <a:prstClr val="black"/>
                </a:solidFill>
                <a:latin typeface="Arial" charset="0"/>
                <a:ea typeface="標楷體" pitchFamily="65" charset="-120"/>
                <a:cs typeface="Arial" charset="0"/>
              </a:rPr>
              <a:t>MOD</a:t>
            </a:r>
            <a:r>
              <a:rPr lang="zh-CN" altLang="en-US" sz="1400" dirty="0">
                <a:solidFill>
                  <a:prstClr val="black"/>
                </a:solidFill>
                <a:latin typeface="Arial" charset="0"/>
                <a:ea typeface="標楷體" pitchFamily="65" charset="-120"/>
                <a:cs typeface="Arial" charset="0"/>
              </a:rPr>
              <a:t>總窗口</a:t>
            </a:r>
            <a:endParaRPr lang="en-US" altLang="zh-CN" sz="1400" dirty="0">
              <a:solidFill>
                <a:prstClr val="black"/>
              </a:solidFill>
              <a:latin typeface="Arial" charset="0"/>
              <a:ea typeface="標楷體" pitchFamily="65" charset="-120"/>
              <a:cs typeface="Arial" charset="0"/>
            </a:endParaRPr>
          </a:p>
          <a:p>
            <a:pPr algn="ctr" defTabSz="871361" fontAlgn="base">
              <a:spcBef>
                <a:spcPct val="0"/>
              </a:spcBef>
              <a:spcAft>
                <a:spcPct val="0"/>
              </a:spcAft>
              <a:defRPr/>
            </a:pPr>
            <a:r>
              <a:rPr lang="zh-CN" altLang="en-US" sz="1400" dirty="0">
                <a:solidFill>
                  <a:prstClr val="black"/>
                </a:solidFill>
                <a:latin typeface="Arial" charset="0"/>
                <a:ea typeface="標楷體" pitchFamily="65" charset="-120"/>
                <a:cs typeface="Arial" charset="0"/>
              </a:rPr>
              <a:t>蔡周輝</a:t>
            </a:r>
            <a:endParaRPr lang="zh-TW" altLang="en-US" sz="1400" dirty="0">
              <a:solidFill>
                <a:prstClr val="black"/>
              </a:solidFill>
              <a:latin typeface="Arial" charset="0"/>
              <a:ea typeface="標楷體" pitchFamily="65" charset="-120"/>
              <a:cs typeface="Arial" charset="0"/>
            </a:endParaRPr>
          </a:p>
        </p:txBody>
      </p:sp>
      <p:pic>
        <p:nvPicPr>
          <p:cNvPr id="54" name="Picture 2"/>
          <p:cNvPicPr>
            <a:picLocks noChangeAspect="1" noChangeArrowheads="1"/>
          </p:cNvPicPr>
          <p:nvPr/>
        </p:nvPicPr>
        <p:blipFill>
          <a:blip r:embed="rId3" cstate="print"/>
          <a:srcRect/>
          <a:stretch>
            <a:fillRect/>
          </a:stretch>
        </p:blipFill>
        <p:spPr bwMode="auto">
          <a:xfrm>
            <a:off x="260916" y="4329108"/>
            <a:ext cx="940192" cy="795547"/>
          </a:xfrm>
          <a:prstGeom prst="rect">
            <a:avLst/>
          </a:prstGeom>
          <a:noFill/>
          <a:ln w="9525">
            <a:noFill/>
            <a:miter lim="800000"/>
            <a:headEnd/>
            <a:tailEnd/>
          </a:ln>
          <a:effectLst/>
        </p:spPr>
      </p:pic>
      <p:grpSp>
        <p:nvGrpSpPr>
          <p:cNvPr id="56" name="群組 21"/>
          <p:cNvGrpSpPr>
            <a:grpSpLocks/>
          </p:cNvGrpSpPr>
          <p:nvPr/>
        </p:nvGrpSpPr>
        <p:grpSpPr bwMode="auto">
          <a:xfrm>
            <a:off x="2165026" y="4290471"/>
            <a:ext cx="1075610" cy="836585"/>
            <a:chOff x="4661871" y="1500176"/>
            <a:chExt cx="4339285" cy="3071833"/>
          </a:xfrm>
        </p:grpSpPr>
        <p:pic>
          <p:nvPicPr>
            <p:cNvPr id="58" name="Picture 3"/>
            <p:cNvPicPr>
              <a:picLocks noChangeAspect="1" noChangeArrowheads="1"/>
            </p:cNvPicPr>
            <p:nvPr/>
          </p:nvPicPr>
          <p:blipFill>
            <a:blip r:embed="rId4" cstate="print"/>
            <a:srcRect/>
            <a:stretch>
              <a:fillRect/>
            </a:stretch>
          </p:blipFill>
          <p:spPr bwMode="auto">
            <a:xfrm>
              <a:off x="4661871" y="1500176"/>
              <a:ext cx="4339285" cy="3071833"/>
            </a:xfrm>
            <a:prstGeom prst="rect">
              <a:avLst/>
            </a:prstGeom>
            <a:noFill/>
            <a:ln w="25400">
              <a:noFill/>
              <a:miter lim="800000"/>
              <a:headEnd/>
              <a:tailEnd/>
            </a:ln>
          </p:spPr>
        </p:pic>
        <p:cxnSp>
          <p:nvCxnSpPr>
            <p:cNvPr id="59" name="直線單箭頭接點 15"/>
            <p:cNvCxnSpPr>
              <a:cxnSpLocks noChangeShapeType="1"/>
            </p:cNvCxnSpPr>
            <p:nvPr/>
          </p:nvCxnSpPr>
          <p:spPr bwMode="auto">
            <a:xfrm>
              <a:off x="5572132" y="2571744"/>
              <a:ext cx="2500330" cy="142876"/>
            </a:xfrm>
            <a:prstGeom prst="straightConnector1">
              <a:avLst/>
            </a:prstGeom>
            <a:noFill/>
            <a:ln w="25400" algn="ctr">
              <a:solidFill>
                <a:srgbClr val="3333FF"/>
              </a:solidFill>
              <a:round/>
              <a:headEnd/>
              <a:tailEnd type="arrow" w="med" len="med"/>
            </a:ln>
          </p:spPr>
        </p:cxnSp>
        <p:cxnSp>
          <p:nvCxnSpPr>
            <p:cNvPr id="60" name="直線單箭頭接點 17"/>
            <p:cNvCxnSpPr>
              <a:cxnSpLocks noChangeShapeType="1"/>
            </p:cNvCxnSpPr>
            <p:nvPr/>
          </p:nvCxnSpPr>
          <p:spPr bwMode="auto">
            <a:xfrm rot="16200000" flipH="1">
              <a:off x="5260185" y="2893216"/>
              <a:ext cx="704856" cy="61914"/>
            </a:xfrm>
            <a:prstGeom prst="straightConnector1">
              <a:avLst/>
            </a:prstGeom>
            <a:noFill/>
            <a:ln w="25400" algn="ctr">
              <a:solidFill>
                <a:srgbClr val="3333FF"/>
              </a:solidFill>
              <a:round/>
              <a:headEnd/>
              <a:tailEnd type="arrow" w="med" len="med"/>
            </a:ln>
          </p:spPr>
        </p:cxnSp>
      </p:grpSp>
      <p:pic>
        <p:nvPicPr>
          <p:cNvPr id="63" name="Picture 1"/>
          <p:cNvPicPr>
            <a:picLocks noChangeAspect="1" noChangeArrowheads="1"/>
          </p:cNvPicPr>
          <p:nvPr/>
        </p:nvPicPr>
        <p:blipFill>
          <a:blip r:embed="rId5" cstate="print"/>
          <a:srcRect/>
          <a:stretch>
            <a:fillRect/>
          </a:stretch>
        </p:blipFill>
        <p:spPr bwMode="auto">
          <a:xfrm>
            <a:off x="5778583" y="4320735"/>
            <a:ext cx="1278929" cy="799320"/>
          </a:xfrm>
          <a:prstGeom prst="rect">
            <a:avLst/>
          </a:prstGeom>
          <a:noFill/>
          <a:ln w="9525">
            <a:noFill/>
            <a:miter lim="800000"/>
            <a:headEnd/>
            <a:tailEnd/>
          </a:ln>
          <a:effectLst/>
        </p:spPr>
      </p:pic>
      <p:cxnSp>
        <p:nvCxnSpPr>
          <p:cNvPr id="7" name="肘形接點 6"/>
          <p:cNvCxnSpPr/>
          <p:nvPr/>
        </p:nvCxnSpPr>
        <p:spPr>
          <a:xfrm flipV="1">
            <a:off x="4586342" y="2170849"/>
            <a:ext cx="3183217" cy="1"/>
          </a:xfrm>
          <a:prstGeom prst="bentConnector3">
            <a:avLst>
              <a:gd name="adj1" fmla="val 50000"/>
            </a:avLst>
          </a:prstGeom>
          <a:noFill/>
          <a:ln w="19050">
            <a:solidFill>
              <a:schemeClr val="tx1"/>
            </a:solidFill>
            <a:round/>
            <a:headEnd/>
            <a:tailEnd/>
          </a:ln>
          <a:extLst>
            <a:ext uri="{909E8E84-426E-40DD-AFC4-6F175D3DCCD1}">
              <a14:hiddenFill xmlns:a14="http://schemas.microsoft.com/office/drawing/2010/main">
                <a:noFill/>
              </a14:hiddenFill>
            </a:ext>
          </a:extLst>
        </p:spPr>
      </p:cxnSp>
      <p:sp>
        <p:nvSpPr>
          <p:cNvPr id="2" name="文字方塊 1"/>
          <p:cNvSpPr txBox="1"/>
          <p:nvPr/>
        </p:nvSpPr>
        <p:spPr>
          <a:xfrm>
            <a:off x="83155" y="775883"/>
            <a:ext cx="1928733" cy="584775"/>
          </a:xfrm>
          <a:prstGeom prst="rect">
            <a:avLst/>
          </a:prstGeom>
          <a:noFill/>
        </p:spPr>
        <p:txBody>
          <a:bodyPr wrap="none" lIns="91362" tIns="45681" rIns="91362" bIns="45681" rtlCol="0">
            <a:spAutoFit/>
          </a:bodyPr>
          <a:lstStyle/>
          <a:p>
            <a:r>
              <a:rPr lang="zh-TW" altLang="en-US" sz="1600" b="1" dirty="0">
                <a:latin typeface="標楷體" pitchFamily="65" charset="-120"/>
                <a:ea typeface="標楷體" pitchFamily="65" charset="-120"/>
              </a:rPr>
              <a:t>例會：雙週四</a:t>
            </a:r>
            <a:r>
              <a:rPr lang="en-US" altLang="zh-TW" sz="1600" b="1" dirty="0">
                <a:latin typeface="標楷體" pitchFamily="65" charset="-120"/>
                <a:ea typeface="標楷體" pitchFamily="65" charset="-120"/>
              </a:rPr>
              <a:t>10:00</a:t>
            </a:r>
          </a:p>
          <a:p>
            <a:r>
              <a:rPr lang="zh-TW" altLang="en-US" sz="1600" b="1" dirty="0">
                <a:latin typeface="標楷體" pitchFamily="65" charset="-120"/>
                <a:ea typeface="標楷體" pitchFamily="65" charset="-120"/>
              </a:rPr>
              <a:t>主席：林清輝 協理</a:t>
            </a:r>
          </a:p>
        </p:txBody>
      </p:sp>
      <p:pic>
        <p:nvPicPr>
          <p:cNvPr id="50" name="Picture 2"/>
          <p:cNvPicPr>
            <a:picLocks noChangeArrowheads="1"/>
          </p:cNvPicPr>
          <p:nvPr/>
        </p:nvPicPr>
        <p:blipFill>
          <a:blip r:embed="rId6" cstate="print"/>
          <a:srcRect/>
          <a:stretch>
            <a:fillRect/>
          </a:stretch>
        </p:blipFill>
        <p:spPr bwMode="auto">
          <a:xfrm>
            <a:off x="3875330" y="4379641"/>
            <a:ext cx="1253701" cy="789245"/>
          </a:xfrm>
          <a:prstGeom prst="rect">
            <a:avLst/>
          </a:prstGeom>
          <a:noFill/>
          <a:ln w="9525">
            <a:noFill/>
            <a:miter lim="800000"/>
            <a:headEnd/>
            <a:tailEnd/>
          </a:ln>
          <a:effectLst/>
        </p:spPr>
      </p:pic>
    </p:spTree>
    <p:extLst>
      <p:ext uri="{BB962C8B-B14F-4D97-AF65-F5344CB8AC3E}">
        <p14:creationId xmlns:p14="http://schemas.microsoft.com/office/powerpoint/2010/main" val="311138174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矩形 82"/>
          <p:cNvSpPr/>
          <p:nvPr/>
        </p:nvSpPr>
        <p:spPr>
          <a:xfrm>
            <a:off x="72010" y="3342752"/>
            <a:ext cx="8964488" cy="1728192"/>
          </a:xfrm>
          <a:prstGeom prst="rect">
            <a:avLst/>
          </a:prstGeom>
        </p:spPr>
        <p:style>
          <a:lnRef idx="1">
            <a:schemeClr val="accent5"/>
          </a:lnRef>
          <a:fillRef idx="2">
            <a:schemeClr val="accent5"/>
          </a:fillRef>
          <a:effectRef idx="1">
            <a:schemeClr val="accent5"/>
          </a:effectRef>
          <a:fontRef idx="minor">
            <a:schemeClr val="dk1"/>
          </a:fontRef>
        </p:style>
        <p:txBody>
          <a:bodyPr lIns="91376" tIns="45688" rIns="91376" bIns="45688" rtlCol="0" anchor="ctr"/>
          <a:lstStyle/>
          <a:p>
            <a:pPr algn="ctr" defTabSz="913680"/>
            <a:endParaRPr lang="zh-TW" altLang="en-US">
              <a:solidFill>
                <a:prstClr val="black"/>
              </a:solidFill>
            </a:endParaRPr>
          </a:p>
        </p:txBody>
      </p:sp>
      <p:sp>
        <p:nvSpPr>
          <p:cNvPr id="82" name="矩形 81"/>
          <p:cNvSpPr/>
          <p:nvPr/>
        </p:nvSpPr>
        <p:spPr>
          <a:xfrm>
            <a:off x="72010" y="1275606"/>
            <a:ext cx="8964488" cy="1728192"/>
          </a:xfrm>
          <a:prstGeom prst="rect">
            <a:avLst/>
          </a:prstGeom>
        </p:spPr>
        <p:style>
          <a:lnRef idx="1">
            <a:schemeClr val="accent2"/>
          </a:lnRef>
          <a:fillRef idx="2">
            <a:schemeClr val="accent2"/>
          </a:fillRef>
          <a:effectRef idx="1">
            <a:schemeClr val="accent2"/>
          </a:effectRef>
          <a:fontRef idx="minor">
            <a:schemeClr val="dk1"/>
          </a:fontRef>
        </p:style>
        <p:txBody>
          <a:bodyPr lIns="91376" tIns="45688" rIns="91376" bIns="45688" rtlCol="0" anchor="ctr"/>
          <a:lstStyle/>
          <a:p>
            <a:pPr algn="ctr" defTabSz="913680"/>
            <a:endParaRPr lang="zh-TW" altLang="en-US">
              <a:solidFill>
                <a:prstClr val="black"/>
              </a:solidFill>
            </a:endParaRPr>
          </a:p>
        </p:txBody>
      </p:sp>
      <p:grpSp>
        <p:nvGrpSpPr>
          <p:cNvPr id="2" name="群組 4"/>
          <p:cNvGrpSpPr/>
          <p:nvPr/>
        </p:nvGrpSpPr>
        <p:grpSpPr>
          <a:xfrm>
            <a:off x="174649" y="646960"/>
            <a:ext cx="8794706" cy="340616"/>
            <a:chOff x="169781" y="790974"/>
            <a:chExt cx="8794706" cy="340616"/>
          </a:xfrm>
        </p:grpSpPr>
        <p:sp>
          <p:nvSpPr>
            <p:cNvPr id="6" name="文字方塊 5"/>
            <p:cNvSpPr txBox="1"/>
            <p:nvPr/>
          </p:nvSpPr>
          <p:spPr>
            <a:xfrm>
              <a:off x="169781" y="807394"/>
              <a:ext cx="3178083" cy="307777"/>
            </a:xfrm>
            <a:prstGeom prst="rect">
              <a:avLst/>
            </a:prstGeom>
            <a:ln/>
          </p:spPr>
          <p:style>
            <a:lnRef idx="2">
              <a:schemeClr val="accent4"/>
            </a:lnRef>
            <a:fillRef idx="1">
              <a:schemeClr val="lt1"/>
            </a:fillRef>
            <a:effectRef idx="0">
              <a:schemeClr val="accent4"/>
            </a:effectRef>
            <a:fontRef idx="minor">
              <a:schemeClr val="dk1"/>
            </a:fontRef>
          </p:style>
          <p:txBody>
            <a:bodyPr wrap="square" rtlCol="0">
              <a:spAutoFit/>
            </a:bodyPr>
            <a:lstStyle/>
            <a:p>
              <a:pPr algn="ctr" defTabSz="913680"/>
              <a:r>
                <a:rPr lang="en-US" altLang="zh-TW" sz="1400" dirty="0">
                  <a:solidFill>
                    <a:prstClr val="black"/>
                  </a:solidFill>
                </a:rPr>
                <a:t>Data Preparation</a:t>
              </a:r>
              <a:endParaRPr lang="zh-TW" altLang="en-US" sz="1400" dirty="0">
                <a:solidFill>
                  <a:prstClr val="black"/>
                </a:solidFill>
              </a:endParaRPr>
            </a:p>
          </p:txBody>
        </p:sp>
        <p:sp>
          <p:nvSpPr>
            <p:cNvPr id="7" name="文字方塊 6"/>
            <p:cNvSpPr txBox="1"/>
            <p:nvPr/>
          </p:nvSpPr>
          <p:spPr>
            <a:xfrm>
              <a:off x="3563888" y="807394"/>
              <a:ext cx="3024336" cy="307777"/>
            </a:xfrm>
            <a:prstGeom prst="rect">
              <a:avLst/>
            </a:prstGeom>
            <a:ln/>
          </p:spPr>
          <p:style>
            <a:lnRef idx="2">
              <a:schemeClr val="accent4"/>
            </a:lnRef>
            <a:fillRef idx="1">
              <a:schemeClr val="lt1"/>
            </a:fillRef>
            <a:effectRef idx="0">
              <a:schemeClr val="accent4"/>
            </a:effectRef>
            <a:fontRef idx="minor">
              <a:schemeClr val="dk1"/>
            </a:fontRef>
          </p:style>
          <p:txBody>
            <a:bodyPr wrap="square" rtlCol="0">
              <a:spAutoFit/>
            </a:bodyPr>
            <a:lstStyle/>
            <a:p>
              <a:pPr algn="ctr" defTabSz="913680"/>
              <a:r>
                <a:rPr lang="en-US" altLang="zh-TW" sz="1400" dirty="0">
                  <a:solidFill>
                    <a:prstClr val="black"/>
                  </a:solidFill>
                </a:rPr>
                <a:t>Modeling</a:t>
              </a:r>
              <a:endParaRPr lang="zh-TW" altLang="en-US" sz="1400" dirty="0">
                <a:solidFill>
                  <a:prstClr val="black"/>
                </a:solidFill>
              </a:endParaRPr>
            </a:p>
          </p:txBody>
        </p:sp>
        <p:sp>
          <p:nvSpPr>
            <p:cNvPr id="8" name="文字方塊 7"/>
            <p:cNvSpPr txBox="1"/>
            <p:nvPr/>
          </p:nvSpPr>
          <p:spPr>
            <a:xfrm>
              <a:off x="6804248" y="807394"/>
              <a:ext cx="2160239" cy="307777"/>
            </a:xfrm>
            <a:prstGeom prst="rect">
              <a:avLst/>
            </a:prstGeom>
            <a:ln/>
          </p:spPr>
          <p:style>
            <a:lnRef idx="2">
              <a:schemeClr val="accent4"/>
            </a:lnRef>
            <a:fillRef idx="1">
              <a:schemeClr val="lt1"/>
            </a:fillRef>
            <a:effectRef idx="0">
              <a:schemeClr val="accent4"/>
            </a:effectRef>
            <a:fontRef idx="minor">
              <a:schemeClr val="dk1"/>
            </a:fontRef>
          </p:style>
          <p:txBody>
            <a:bodyPr wrap="square" rtlCol="0">
              <a:spAutoFit/>
            </a:bodyPr>
            <a:lstStyle/>
            <a:p>
              <a:pPr algn="ctr" defTabSz="913680"/>
              <a:r>
                <a:rPr lang="en-US" altLang="zh-TW" sz="1400" dirty="0">
                  <a:solidFill>
                    <a:prstClr val="black"/>
                  </a:solidFill>
                </a:rPr>
                <a:t>Deployment</a:t>
              </a:r>
              <a:endParaRPr lang="zh-TW" altLang="en-US" sz="1400" dirty="0">
                <a:solidFill>
                  <a:prstClr val="black"/>
                </a:solidFill>
              </a:endParaRPr>
            </a:p>
          </p:txBody>
        </p:sp>
        <p:sp>
          <p:nvSpPr>
            <p:cNvPr id="9" name="向右箭號 8"/>
            <p:cNvSpPr/>
            <p:nvPr/>
          </p:nvSpPr>
          <p:spPr>
            <a:xfrm>
              <a:off x="3347863" y="790974"/>
              <a:ext cx="216025" cy="340616"/>
            </a:xfrm>
            <a:prstGeom prst="rightArrow">
              <a:avLst/>
            </a:prstGeom>
          </p:spPr>
          <p:style>
            <a:lnRef idx="1">
              <a:schemeClr val="accent4"/>
            </a:lnRef>
            <a:fillRef idx="3">
              <a:schemeClr val="accent4"/>
            </a:fillRef>
            <a:effectRef idx="2">
              <a:schemeClr val="accent4"/>
            </a:effectRef>
            <a:fontRef idx="minor">
              <a:schemeClr val="lt1"/>
            </a:fontRef>
          </p:style>
          <p:txBody>
            <a:bodyPr rtlCol="0" anchor="ctr"/>
            <a:lstStyle/>
            <a:p>
              <a:pPr algn="ctr" defTabSz="913680"/>
              <a:endParaRPr lang="zh-TW" altLang="en-US">
                <a:solidFill>
                  <a:prstClr val="white"/>
                </a:solidFill>
              </a:endParaRPr>
            </a:p>
          </p:txBody>
        </p:sp>
        <p:sp>
          <p:nvSpPr>
            <p:cNvPr id="10" name="向右箭號 9"/>
            <p:cNvSpPr/>
            <p:nvPr/>
          </p:nvSpPr>
          <p:spPr>
            <a:xfrm>
              <a:off x="6588225" y="790974"/>
              <a:ext cx="216024" cy="340616"/>
            </a:xfrm>
            <a:prstGeom prst="rightArrow">
              <a:avLst/>
            </a:prstGeom>
          </p:spPr>
          <p:style>
            <a:lnRef idx="1">
              <a:schemeClr val="accent4"/>
            </a:lnRef>
            <a:fillRef idx="3">
              <a:schemeClr val="accent4"/>
            </a:fillRef>
            <a:effectRef idx="2">
              <a:schemeClr val="accent4"/>
            </a:effectRef>
            <a:fontRef idx="minor">
              <a:schemeClr val="lt1"/>
            </a:fontRef>
          </p:style>
          <p:txBody>
            <a:bodyPr rtlCol="0" anchor="ctr"/>
            <a:lstStyle/>
            <a:p>
              <a:pPr algn="ctr" defTabSz="913680"/>
              <a:endParaRPr lang="zh-TW" altLang="en-US">
                <a:solidFill>
                  <a:prstClr val="white"/>
                </a:solidFill>
              </a:endParaRPr>
            </a:p>
          </p:txBody>
        </p:sp>
      </p:grpSp>
      <p:grpSp>
        <p:nvGrpSpPr>
          <p:cNvPr id="3" name="群組 10"/>
          <p:cNvGrpSpPr/>
          <p:nvPr/>
        </p:nvGrpSpPr>
        <p:grpSpPr>
          <a:xfrm>
            <a:off x="216373" y="1255283"/>
            <a:ext cx="8757846" cy="1695971"/>
            <a:chOff x="278650" y="1122298"/>
            <a:chExt cx="8757846" cy="1695971"/>
          </a:xfrm>
        </p:grpSpPr>
        <p:sp>
          <p:nvSpPr>
            <p:cNvPr id="12" name="文字方塊 11">
              <a:hlinkClick r:id="" action="ppaction://noaction"/>
            </p:cNvPr>
            <p:cNvSpPr txBox="1"/>
            <p:nvPr/>
          </p:nvSpPr>
          <p:spPr>
            <a:xfrm>
              <a:off x="278650" y="1329957"/>
              <a:ext cx="809837" cy="461665"/>
            </a:xfrm>
            <a:prstGeom prst="rect">
              <a:avLst/>
            </a:prstGeom>
            <a:ln w="19050">
              <a:solidFill>
                <a:schemeClr val="tx1"/>
              </a:solidFill>
            </a:ln>
          </p:spPr>
          <p:style>
            <a:lnRef idx="1">
              <a:schemeClr val="accent3"/>
            </a:lnRef>
            <a:fillRef idx="2">
              <a:schemeClr val="accent3"/>
            </a:fillRef>
            <a:effectRef idx="1">
              <a:schemeClr val="accent3"/>
            </a:effectRef>
            <a:fontRef idx="minor">
              <a:schemeClr val="dk1"/>
            </a:fontRef>
          </p:style>
          <p:txBody>
            <a:bodyPr wrap="none" rtlCol="0">
              <a:spAutoFit/>
            </a:bodyPr>
            <a:lstStyle/>
            <a:p>
              <a:pPr algn="ctr" defTabSz="913680"/>
              <a:r>
                <a:rPr lang="en-US" altLang="zh-TW" sz="1200" dirty="0">
                  <a:solidFill>
                    <a:prstClr val="black"/>
                  </a:solidFill>
                </a:rPr>
                <a:t>Data </a:t>
              </a:r>
            </a:p>
            <a:p>
              <a:pPr algn="ctr" defTabSz="913680"/>
              <a:r>
                <a:rPr lang="en-US" altLang="zh-TW" sz="1200" dirty="0">
                  <a:solidFill>
                    <a:prstClr val="black"/>
                  </a:solidFill>
                </a:rPr>
                <a:t>Collection</a:t>
              </a:r>
              <a:endParaRPr lang="zh-TW" altLang="en-US" sz="1200" dirty="0">
                <a:solidFill>
                  <a:prstClr val="black"/>
                </a:solidFill>
              </a:endParaRPr>
            </a:p>
          </p:txBody>
        </p:sp>
        <p:sp>
          <p:nvSpPr>
            <p:cNvPr id="13" name="菱形 12">
              <a:hlinkClick r:id="" action="ppaction://noaction"/>
            </p:cNvPr>
            <p:cNvSpPr/>
            <p:nvPr/>
          </p:nvSpPr>
          <p:spPr>
            <a:xfrm>
              <a:off x="1681441" y="1317036"/>
              <a:ext cx="1666423" cy="487506"/>
            </a:xfrm>
            <a:prstGeom prst="diamond">
              <a:avLst/>
            </a:prstGeom>
            <a:ln w="19050">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defTabSz="913680"/>
              <a:r>
                <a:rPr lang="en-US" altLang="zh-TW" sz="1200" dirty="0">
                  <a:solidFill>
                    <a:prstClr val="black"/>
                  </a:solidFill>
                </a:rPr>
                <a:t>Data</a:t>
              </a:r>
            </a:p>
            <a:p>
              <a:pPr algn="ctr" defTabSz="913680"/>
              <a:r>
                <a:rPr lang="en-US" altLang="zh-TW" sz="1200" dirty="0">
                  <a:solidFill>
                    <a:prstClr val="black"/>
                  </a:solidFill>
                </a:rPr>
                <a:t>Evaluation</a:t>
              </a:r>
              <a:endParaRPr lang="zh-TW" altLang="en-US" sz="1200" dirty="0">
                <a:solidFill>
                  <a:prstClr val="black"/>
                </a:solidFill>
              </a:endParaRPr>
            </a:p>
          </p:txBody>
        </p:sp>
        <p:sp>
          <p:nvSpPr>
            <p:cNvPr id="14" name="文字方塊 13">
              <a:hlinkClick r:id="" action="ppaction://noaction"/>
            </p:cNvPr>
            <p:cNvSpPr txBox="1"/>
            <p:nvPr/>
          </p:nvSpPr>
          <p:spPr>
            <a:xfrm>
              <a:off x="1835696" y="2156252"/>
              <a:ext cx="1382301" cy="276999"/>
            </a:xfrm>
            <a:prstGeom prst="rect">
              <a:avLst/>
            </a:prstGeom>
            <a:ln w="19050">
              <a:solidFill>
                <a:schemeClr val="tx1"/>
              </a:solidFill>
            </a:ln>
          </p:spPr>
          <p:style>
            <a:lnRef idx="1">
              <a:schemeClr val="accent3"/>
            </a:lnRef>
            <a:fillRef idx="2">
              <a:schemeClr val="accent3"/>
            </a:fillRef>
            <a:effectRef idx="1">
              <a:schemeClr val="accent3"/>
            </a:effectRef>
            <a:fontRef idx="minor">
              <a:schemeClr val="dk1"/>
            </a:fontRef>
          </p:style>
          <p:txBody>
            <a:bodyPr wrap="none" rtlCol="0">
              <a:spAutoFit/>
            </a:bodyPr>
            <a:lstStyle/>
            <a:p>
              <a:pPr defTabSz="913680"/>
              <a:r>
                <a:rPr lang="en-US" altLang="zh-TW" sz="1200" dirty="0">
                  <a:solidFill>
                    <a:prstClr val="black"/>
                  </a:solidFill>
                </a:rPr>
                <a:t>Data Preprocessing</a:t>
              </a:r>
              <a:endParaRPr lang="zh-TW" altLang="en-US" sz="1200" dirty="0">
                <a:solidFill>
                  <a:prstClr val="black"/>
                </a:solidFill>
              </a:endParaRPr>
            </a:p>
          </p:txBody>
        </p:sp>
        <p:sp>
          <p:nvSpPr>
            <p:cNvPr id="15" name="文字方塊 14">
              <a:hlinkClick r:id="" action="ppaction://noaction"/>
            </p:cNvPr>
            <p:cNvSpPr txBox="1"/>
            <p:nvPr/>
          </p:nvSpPr>
          <p:spPr>
            <a:xfrm>
              <a:off x="3707905" y="1122298"/>
              <a:ext cx="1080119" cy="830997"/>
            </a:xfrm>
            <a:prstGeom prst="rect">
              <a:avLst/>
            </a:prstGeom>
            <a:ln w="19050">
              <a:solidFill>
                <a:schemeClr val="tx1"/>
              </a:solidFill>
            </a:ln>
          </p:spPr>
          <p:style>
            <a:lnRef idx="1">
              <a:schemeClr val="accent3"/>
            </a:lnRef>
            <a:fillRef idx="2">
              <a:schemeClr val="accent3"/>
            </a:fillRef>
            <a:effectRef idx="1">
              <a:schemeClr val="accent3"/>
            </a:effectRef>
            <a:fontRef idx="minor">
              <a:schemeClr val="dk1"/>
            </a:fontRef>
          </p:style>
          <p:txBody>
            <a:bodyPr wrap="square" rtlCol="0" anchor="ctr" anchorCtr="0">
              <a:spAutoFit/>
            </a:bodyPr>
            <a:lstStyle/>
            <a:p>
              <a:pPr algn="ctr" defTabSz="913680"/>
              <a:r>
                <a:rPr lang="en-US" altLang="zh-TW" sz="1200" dirty="0">
                  <a:solidFill>
                    <a:prstClr val="black"/>
                  </a:solidFill>
                </a:rPr>
                <a:t>Data Analytics</a:t>
              </a:r>
            </a:p>
            <a:p>
              <a:pPr algn="ctr" defTabSz="913680"/>
              <a:r>
                <a:rPr lang="en-US" altLang="zh-TW" sz="1200" dirty="0">
                  <a:solidFill>
                    <a:prstClr val="black"/>
                  </a:solidFill>
                </a:rPr>
                <a:t>Modeling</a:t>
              </a:r>
            </a:p>
            <a:p>
              <a:pPr algn="ctr" defTabSz="913680"/>
              <a:r>
                <a:rPr lang="en-US" altLang="zh-TW" sz="1200" dirty="0">
                  <a:solidFill>
                    <a:prstClr val="black"/>
                  </a:solidFill>
                </a:rPr>
                <a:t>Parameter opt.</a:t>
              </a:r>
            </a:p>
          </p:txBody>
        </p:sp>
        <p:sp>
          <p:nvSpPr>
            <p:cNvPr id="16" name="文字方塊 15"/>
            <p:cNvSpPr txBox="1"/>
            <p:nvPr/>
          </p:nvSpPr>
          <p:spPr>
            <a:xfrm>
              <a:off x="6901655" y="1329957"/>
              <a:ext cx="885307" cy="461665"/>
            </a:xfrm>
            <a:prstGeom prst="rect">
              <a:avLst/>
            </a:prstGeom>
            <a:ln w="19050">
              <a:solidFill>
                <a:schemeClr val="tx1"/>
              </a:solidFill>
            </a:ln>
          </p:spPr>
          <p:style>
            <a:lnRef idx="1">
              <a:schemeClr val="accent4"/>
            </a:lnRef>
            <a:fillRef idx="2">
              <a:schemeClr val="accent4"/>
            </a:fillRef>
            <a:effectRef idx="1">
              <a:schemeClr val="accent4"/>
            </a:effectRef>
            <a:fontRef idx="minor">
              <a:schemeClr val="dk1"/>
            </a:fontRef>
          </p:style>
          <p:txBody>
            <a:bodyPr wrap="none" rtlCol="0">
              <a:spAutoFit/>
            </a:bodyPr>
            <a:lstStyle/>
            <a:p>
              <a:pPr algn="ctr" defTabSz="913680"/>
              <a:r>
                <a:rPr lang="en-US" altLang="zh-TW" sz="1200" dirty="0">
                  <a:solidFill>
                    <a:prstClr val="black"/>
                  </a:solidFill>
                </a:rPr>
                <a:t>Monitoring</a:t>
              </a:r>
            </a:p>
            <a:p>
              <a:pPr algn="ctr" defTabSz="913680"/>
              <a:r>
                <a:rPr lang="en-US" altLang="zh-TW" sz="1200" dirty="0">
                  <a:solidFill>
                    <a:prstClr val="black"/>
                  </a:solidFill>
                </a:rPr>
                <a:t>Controlling</a:t>
              </a:r>
            </a:p>
          </p:txBody>
        </p:sp>
        <p:cxnSp>
          <p:nvCxnSpPr>
            <p:cNvPr id="17" name="直線單箭頭接點 16"/>
            <p:cNvCxnSpPr>
              <a:stCxn id="12" idx="3"/>
              <a:endCxn id="13" idx="1"/>
            </p:cNvCxnSpPr>
            <p:nvPr/>
          </p:nvCxnSpPr>
          <p:spPr>
            <a:xfrm flipV="1">
              <a:off x="1088487" y="1560789"/>
              <a:ext cx="592954" cy="1"/>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8" name="直線單箭頭接點 17"/>
            <p:cNvCxnSpPr/>
            <p:nvPr/>
          </p:nvCxnSpPr>
          <p:spPr>
            <a:xfrm flipV="1">
              <a:off x="3347864" y="1559845"/>
              <a:ext cx="360040" cy="1888"/>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9" name="直線單箭頭接點 18"/>
            <p:cNvCxnSpPr>
              <a:stCxn id="13" idx="2"/>
              <a:endCxn id="14" idx="0"/>
            </p:cNvCxnSpPr>
            <p:nvPr/>
          </p:nvCxnSpPr>
          <p:spPr>
            <a:xfrm>
              <a:off x="2514653" y="1804542"/>
              <a:ext cx="12194" cy="35171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20" name="肘形接點 23"/>
            <p:cNvCxnSpPr>
              <a:stCxn id="14" idx="1"/>
            </p:cNvCxnSpPr>
            <p:nvPr/>
          </p:nvCxnSpPr>
          <p:spPr>
            <a:xfrm rot="10800000">
              <a:off x="1403648" y="1563702"/>
              <a:ext cx="432048" cy="731050"/>
            </a:xfrm>
            <a:prstGeom prst="bentConnector2">
              <a:avLst/>
            </a:prstGeom>
            <a:ln>
              <a:tailEnd type="arrow"/>
            </a:ln>
          </p:spPr>
          <p:style>
            <a:lnRef idx="2">
              <a:schemeClr val="dk1"/>
            </a:lnRef>
            <a:fillRef idx="0">
              <a:schemeClr val="dk1"/>
            </a:fillRef>
            <a:effectRef idx="1">
              <a:schemeClr val="dk1"/>
            </a:effectRef>
            <a:fontRef idx="minor">
              <a:schemeClr val="tx1"/>
            </a:fontRef>
          </p:style>
        </p:cxnSp>
        <p:sp>
          <p:nvSpPr>
            <p:cNvPr id="21" name="文字方塊 20"/>
            <p:cNvSpPr txBox="1"/>
            <p:nvPr/>
          </p:nvSpPr>
          <p:spPr>
            <a:xfrm>
              <a:off x="3275856" y="1347614"/>
              <a:ext cx="367408" cy="276999"/>
            </a:xfrm>
            <a:prstGeom prst="rect">
              <a:avLst/>
            </a:prstGeom>
            <a:noFill/>
          </p:spPr>
          <p:txBody>
            <a:bodyPr wrap="none" rtlCol="0">
              <a:spAutoFit/>
            </a:bodyPr>
            <a:lstStyle/>
            <a:p>
              <a:pPr defTabSz="913680"/>
              <a:r>
                <a:rPr lang="en-US" altLang="zh-TW" sz="1200" dirty="0">
                  <a:solidFill>
                    <a:prstClr val="black"/>
                  </a:solidFill>
                </a:rPr>
                <a:t>OK</a:t>
              </a:r>
              <a:endParaRPr lang="zh-TW" altLang="en-US" sz="1200" dirty="0">
                <a:solidFill>
                  <a:prstClr val="black"/>
                </a:solidFill>
              </a:endParaRPr>
            </a:p>
          </p:txBody>
        </p:sp>
        <p:sp>
          <p:nvSpPr>
            <p:cNvPr id="22" name="文字方塊 21"/>
            <p:cNvSpPr txBox="1"/>
            <p:nvPr/>
          </p:nvSpPr>
          <p:spPr>
            <a:xfrm>
              <a:off x="2195736" y="1862703"/>
              <a:ext cx="381836" cy="276999"/>
            </a:xfrm>
            <a:prstGeom prst="rect">
              <a:avLst/>
            </a:prstGeom>
            <a:noFill/>
          </p:spPr>
          <p:txBody>
            <a:bodyPr wrap="none" rtlCol="0">
              <a:spAutoFit/>
            </a:bodyPr>
            <a:lstStyle/>
            <a:p>
              <a:pPr defTabSz="913680"/>
              <a:r>
                <a:rPr lang="en-US" altLang="zh-TW" sz="1200" dirty="0">
                  <a:solidFill>
                    <a:prstClr val="black"/>
                  </a:solidFill>
                </a:rPr>
                <a:t>NG</a:t>
              </a:r>
              <a:endParaRPr lang="zh-TW" altLang="en-US" sz="1200" dirty="0">
                <a:solidFill>
                  <a:prstClr val="black"/>
                </a:solidFill>
              </a:endParaRPr>
            </a:p>
          </p:txBody>
        </p:sp>
        <p:sp>
          <p:nvSpPr>
            <p:cNvPr id="23" name="菱形 22">
              <a:hlinkClick r:id="" action="ppaction://noaction"/>
            </p:cNvPr>
            <p:cNvSpPr/>
            <p:nvPr/>
          </p:nvSpPr>
          <p:spPr>
            <a:xfrm>
              <a:off x="4932040" y="1283609"/>
              <a:ext cx="1692696" cy="554360"/>
            </a:xfrm>
            <a:prstGeom prst="diamond">
              <a:avLst/>
            </a:prstGeom>
            <a:ln w="19050">
              <a:solidFill>
                <a:schemeClr val="tx1"/>
              </a:solidFill>
              <a:prstDash val="dash"/>
            </a:ln>
          </p:spPr>
          <p:style>
            <a:lnRef idx="1">
              <a:schemeClr val="accent6"/>
            </a:lnRef>
            <a:fillRef idx="2">
              <a:schemeClr val="accent6"/>
            </a:fillRef>
            <a:effectRef idx="1">
              <a:schemeClr val="accent6"/>
            </a:effectRef>
            <a:fontRef idx="minor">
              <a:schemeClr val="dk1"/>
            </a:fontRef>
          </p:style>
          <p:txBody>
            <a:bodyPr rtlCol="0" anchor="ctr"/>
            <a:lstStyle/>
            <a:p>
              <a:pPr algn="ctr" defTabSz="913680"/>
              <a:r>
                <a:rPr lang="en-US" altLang="zh-TW" sz="1200" dirty="0">
                  <a:solidFill>
                    <a:prstClr val="black"/>
                  </a:solidFill>
                </a:rPr>
                <a:t>Model</a:t>
              </a:r>
            </a:p>
            <a:p>
              <a:pPr algn="ctr" defTabSz="913680"/>
              <a:r>
                <a:rPr lang="en-US" altLang="zh-TW" sz="1200" dirty="0">
                  <a:solidFill>
                    <a:prstClr val="black"/>
                  </a:solidFill>
                </a:rPr>
                <a:t>Evaluation</a:t>
              </a:r>
              <a:endParaRPr lang="zh-TW" altLang="en-US" sz="1200" dirty="0">
                <a:solidFill>
                  <a:prstClr val="black"/>
                </a:solidFill>
              </a:endParaRPr>
            </a:p>
          </p:txBody>
        </p:sp>
        <p:sp>
          <p:nvSpPr>
            <p:cNvPr id="24" name="菱形 23"/>
            <p:cNvSpPr/>
            <p:nvPr/>
          </p:nvSpPr>
          <p:spPr>
            <a:xfrm>
              <a:off x="6516216" y="1995686"/>
              <a:ext cx="1656184" cy="554360"/>
            </a:xfrm>
            <a:prstGeom prst="diamond">
              <a:avLst/>
            </a:prstGeom>
            <a:ln w="19050">
              <a:solidFill>
                <a:schemeClr val="tx1"/>
              </a:solidFill>
              <a:prstDash val="dash"/>
            </a:ln>
          </p:spPr>
          <p:style>
            <a:lnRef idx="1">
              <a:schemeClr val="accent6"/>
            </a:lnRef>
            <a:fillRef idx="2">
              <a:schemeClr val="accent6"/>
            </a:fillRef>
            <a:effectRef idx="1">
              <a:schemeClr val="accent6"/>
            </a:effectRef>
            <a:fontRef idx="minor">
              <a:schemeClr val="dk1"/>
            </a:fontRef>
          </p:style>
          <p:txBody>
            <a:bodyPr rtlCol="0" anchor="ctr"/>
            <a:lstStyle/>
            <a:p>
              <a:pPr algn="ctr" defTabSz="913680"/>
              <a:r>
                <a:rPr lang="en-US" altLang="zh-TW" sz="1200" dirty="0">
                  <a:solidFill>
                    <a:prstClr val="black"/>
                  </a:solidFill>
                </a:rPr>
                <a:t>Model</a:t>
              </a:r>
            </a:p>
            <a:p>
              <a:pPr algn="ctr" defTabSz="913680"/>
              <a:r>
                <a:rPr lang="en-US" altLang="zh-TW" sz="1200" dirty="0">
                  <a:solidFill>
                    <a:prstClr val="black"/>
                  </a:solidFill>
                </a:rPr>
                <a:t>Suitability</a:t>
              </a:r>
            </a:p>
          </p:txBody>
        </p:sp>
        <p:cxnSp>
          <p:nvCxnSpPr>
            <p:cNvPr id="25" name="直線單箭頭接點 24"/>
            <p:cNvCxnSpPr/>
            <p:nvPr/>
          </p:nvCxnSpPr>
          <p:spPr>
            <a:xfrm flipV="1">
              <a:off x="4788024" y="1560789"/>
              <a:ext cx="144016" cy="1"/>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26" name="直線單箭頭接點 25"/>
            <p:cNvCxnSpPr>
              <a:stCxn id="23" idx="3"/>
              <a:endCxn id="16" idx="1"/>
            </p:cNvCxnSpPr>
            <p:nvPr/>
          </p:nvCxnSpPr>
          <p:spPr>
            <a:xfrm>
              <a:off x="6624736" y="1560789"/>
              <a:ext cx="276919" cy="1"/>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27" name="圖案 131"/>
            <p:cNvCxnSpPr>
              <a:stCxn id="24" idx="2"/>
              <a:endCxn id="21" idx="2"/>
            </p:cNvCxnSpPr>
            <p:nvPr/>
          </p:nvCxnSpPr>
          <p:spPr>
            <a:xfrm rot="5400000" flipH="1">
              <a:off x="4939217" y="144956"/>
              <a:ext cx="925433" cy="3884748"/>
            </a:xfrm>
            <a:prstGeom prst="bentConnector3">
              <a:avLst>
                <a:gd name="adj1" fmla="val -24702"/>
              </a:avLst>
            </a:prstGeom>
            <a:ln>
              <a:prstDash val="dash"/>
              <a:tailEnd type="arrow"/>
            </a:ln>
          </p:spPr>
          <p:style>
            <a:lnRef idx="2">
              <a:schemeClr val="dk1"/>
            </a:lnRef>
            <a:fillRef idx="0">
              <a:schemeClr val="dk1"/>
            </a:fillRef>
            <a:effectRef idx="1">
              <a:schemeClr val="dk1"/>
            </a:effectRef>
            <a:fontRef idx="minor">
              <a:schemeClr val="tx1"/>
            </a:fontRef>
          </p:style>
        </p:cxnSp>
        <p:grpSp>
          <p:nvGrpSpPr>
            <p:cNvPr id="4" name="群組 68"/>
            <p:cNvGrpSpPr/>
            <p:nvPr/>
          </p:nvGrpSpPr>
          <p:grpSpPr>
            <a:xfrm>
              <a:off x="8316416" y="1275606"/>
              <a:ext cx="720080" cy="1542663"/>
              <a:chOff x="9396536" y="642774"/>
              <a:chExt cx="720080" cy="1542663"/>
            </a:xfrm>
          </p:grpSpPr>
          <p:sp>
            <p:nvSpPr>
              <p:cNvPr id="38" name="矩形 37"/>
              <p:cNvSpPr/>
              <p:nvPr/>
            </p:nvSpPr>
            <p:spPr>
              <a:xfrm>
                <a:off x="9396536" y="642774"/>
                <a:ext cx="720080" cy="1224136"/>
              </a:xfrm>
              <a:prstGeom prst="rect">
                <a:avLst/>
              </a:prstGeom>
              <a:solidFill>
                <a:schemeClr val="bg1"/>
              </a:solidFill>
              <a:ln>
                <a:solidFill>
                  <a:srgbClr val="1C1C1C"/>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913680"/>
                <a:endParaRPr lang="zh-TW" altLang="en-US">
                  <a:solidFill>
                    <a:prstClr val="white"/>
                  </a:solidFill>
                </a:endParaRPr>
              </a:p>
            </p:txBody>
          </p:sp>
          <p:grpSp>
            <p:nvGrpSpPr>
              <p:cNvPr id="5" name="群組 113"/>
              <p:cNvGrpSpPr/>
              <p:nvPr/>
            </p:nvGrpSpPr>
            <p:grpSpPr>
              <a:xfrm>
                <a:off x="9486576" y="684302"/>
                <a:ext cx="540000" cy="1131304"/>
                <a:chOff x="8388424" y="756310"/>
                <a:chExt cx="540000" cy="1131304"/>
              </a:xfrm>
              <a:solidFill>
                <a:schemeClr val="bg1"/>
              </a:solidFill>
            </p:grpSpPr>
            <p:pic>
              <p:nvPicPr>
                <p:cNvPr id="41" name="Picture 2" descr="https://d1nhio0ox7pgb.cloudfront.net/_img/o_collection_png/green_dark_grey/256x256/plain/industrial_machine.png"/>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8388424" y="1347614"/>
                  <a:ext cx="540000" cy="540000"/>
                </a:xfrm>
                <a:prstGeom prst="rect">
                  <a:avLst/>
                </a:prstGeom>
                <a:grpFill/>
                <a:ln>
                  <a:solidFill>
                    <a:schemeClr val="tx1"/>
                  </a:solidFill>
                </a:ln>
              </p:spPr>
            </p:pic>
            <p:pic>
              <p:nvPicPr>
                <p:cNvPr id="42" name="Picture 4" descr="ãequipment iconãçåçæå°çµæ"/>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8388424" y="756310"/>
                  <a:ext cx="540000" cy="540000"/>
                </a:xfrm>
                <a:prstGeom prst="rect">
                  <a:avLst/>
                </a:prstGeom>
                <a:grpFill/>
                <a:ln>
                  <a:solidFill>
                    <a:schemeClr val="tx1"/>
                  </a:solidFill>
                </a:ln>
              </p:spPr>
            </p:pic>
          </p:grpSp>
          <p:sp>
            <p:nvSpPr>
              <p:cNvPr id="40" name="文字方塊 39"/>
              <p:cNvSpPr txBox="1"/>
              <p:nvPr/>
            </p:nvSpPr>
            <p:spPr>
              <a:xfrm>
                <a:off x="9540552" y="1908438"/>
                <a:ext cx="422680" cy="276999"/>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pPr defTabSz="913680"/>
                <a:r>
                  <a:rPr lang="en-US" altLang="zh-TW" sz="1200" dirty="0">
                    <a:solidFill>
                      <a:prstClr val="black"/>
                    </a:solidFill>
                  </a:rPr>
                  <a:t>EQs</a:t>
                </a:r>
                <a:endParaRPr lang="zh-TW" altLang="en-US" sz="1200" dirty="0">
                  <a:solidFill>
                    <a:prstClr val="black"/>
                  </a:solidFill>
                </a:endParaRPr>
              </a:p>
            </p:txBody>
          </p:sp>
        </p:grpSp>
        <p:sp>
          <p:nvSpPr>
            <p:cNvPr id="29" name="文字方塊 28"/>
            <p:cNvSpPr txBox="1"/>
            <p:nvPr/>
          </p:nvSpPr>
          <p:spPr>
            <a:xfrm>
              <a:off x="6516216" y="1347614"/>
              <a:ext cx="367408" cy="276999"/>
            </a:xfrm>
            <a:prstGeom prst="rect">
              <a:avLst/>
            </a:prstGeom>
            <a:noFill/>
          </p:spPr>
          <p:txBody>
            <a:bodyPr wrap="none" rtlCol="0">
              <a:spAutoFit/>
            </a:bodyPr>
            <a:lstStyle/>
            <a:p>
              <a:pPr defTabSz="913680"/>
              <a:r>
                <a:rPr lang="en-US" altLang="zh-TW" sz="1200" dirty="0">
                  <a:solidFill>
                    <a:prstClr val="black"/>
                  </a:solidFill>
                </a:rPr>
                <a:t>OK</a:t>
              </a:r>
              <a:endParaRPr lang="zh-TW" altLang="en-US" sz="1200" dirty="0">
                <a:solidFill>
                  <a:prstClr val="black"/>
                </a:solidFill>
              </a:endParaRPr>
            </a:p>
          </p:txBody>
        </p:sp>
        <p:sp>
          <p:nvSpPr>
            <p:cNvPr id="30" name="文字方塊 29"/>
            <p:cNvSpPr txBox="1"/>
            <p:nvPr/>
          </p:nvSpPr>
          <p:spPr>
            <a:xfrm>
              <a:off x="5436096" y="1873736"/>
              <a:ext cx="381836" cy="276999"/>
            </a:xfrm>
            <a:prstGeom prst="rect">
              <a:avLst/>
            </a:prstGeom>
            <a:noFill/>
          </p:spPr>
          <p:txBody>
            <a:bodyPr wrap="none" rtlCol="0">
              <a:spAutoFit/>
            </a:bodyPr>
            <a:lstStyle/>
            <a:p>
              <a:pPr defTabSz="913680"/>
              <a:r>
                <a:rPr lang="en-US" altLang="zh-TW" sz="1200" dirty="0">
                  <a:solidFill>
                    <a:prstClr val="black"/>
                  </a:solidFill>
                </a:rPr>
                <a:t>NG</a:t>
              </a:r>
              <a:endParaRPr lang="zh-TW" altLang="en-US" sz="1200" dirty="0">
                <a:solidFill>
                  <a:prstClr val="black"/>
                </a:solidFill>
              </a:endParaRPr>
            </a:p>
          </p:txBody>
        </p:sp>
        <p:sp>
          <p:nvSpPr>
            <p:cNvPr id="31" name="文字方塊 30"/>
            <p:cNvSpPr txBox="1"/>
            <p:nvPr/>
          </p:nvSpPr>
          <p:spPr>
            <a:xfrm>
              <a:off x="6986364" y="2476867"/>
              <a:ext cx="381836" cy="276999"/>
            </a:xfrm>
            <a:prstGeom prst="rect">
              <a:avLst/>
            </a:prstGeom>
            <a:noFill/>
          </p:spPr>
          <p:txBody>
            <a:bodyPr wrap="none" rtlCol="0">
              <a:spAutoFit/>
            </a:bodyPr>
            <a:lstStyle/>
            <a:p>
              <a:pPr defTabSz="913680"/>
              <a:r>
                <a:rPr lang="en-US" altLang="zh-TW" sz="1200" dirty="0">
                  <a:solidFill>
                    <a:prstClr val="black"/>
                  </a:solidFill>
                </a:rPr>
                <a:t>NG</a:t>
              </a:r>
              <a:endParaRPr lang="zh-TW" altLang="en-US" sz="1200" dirty="0">
                <a:solidFill>
                  <a:prstClr val="black"/>
                </a:solidFill>
              </a:endParaRPr>
            </a:p>
          </p:txBody>
        </p:sp>
        <p:sp>
          <p:nvSpPr>
            <p:cNvPr id="32" name="文字方塊 31"/>
            <p:cNvSpPr txBox="1"/>
            <p:nvPr/>
          </p:nvSpPr>
          <p:spPr>
            <a:xfrm>
              <a:off x="6228184" y="2067694"/>
              <a:ext cx="367408" cy="276999"/>
            </a:xfrm>
            <a:prstGeom prst="rect">
              <a:avLst/>
            </a:prstGeom>
            <a:noFill/>
          </p:spPr>
          <p:txBody>
            <a:bodyPr wrap="none" rtlCol="0">
              <a:spAutoFit/>
            </a:bodyPr>
            <a:lstStyle/>
            <a:p>
              <a:pPr defTabSz="913680"/>
              <a:r>
                <a:rPr lang="en-US" altLang="zh-TW" sz="1200" dirty="0">
                  <a:solidFill>
                    <a:prstClr val="black"/>
                  </a:solidFill>
                </a:rPr>
                <a:t>OK</a:t>
              </a:r>
              <a:endParaRPr lang="zh-TW" altLang="en-US" sz="1200" dirty="0">
                <a:solidFill>
                  <a:prstClr val="black"/>
                </a:solidFill>
              </a:endParaRPr>
            </a:p>
          </p:txBody>
        </p:sp>
        <p:cxnSp>
          <p:nvCxnSpPr>
            <p:cNvPr id="33" name="直線單箭頭接點 32"/>
            <p:cNvCxnSpPr>
              <a:stCxn id="16" idx="3"/>
            </p:cNvCxnSpPr>
            <p:nvPr/>
          </p:nvCxnSpPr>
          <p:spPr>
            <a:xfrm>
              <a:off x="7786962" y="1560790"/>
              <a:ext cx="601462" cy="2848"/>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34" name="直線單箭頭接點 33"/>
            <p:cNvCxnSpPr/>
            <p:nvPr/>
          </p:nvCxnSpPr>
          <p:spPr>
            <a:xfrm flipV="1">
              <a:off x="3563888" y="1612786"/>
              <a:ext cx="0" cy="526916"/>
            </a:xfrm>
            <a:prstGeom prst="straightConnector1">
              <a:avLst/>
            </a:prstGeom>
            <a:ln>
              <a:prstDash val="dash"/>
              <a:tailEnd type="arrow"/>
            </a:ln>
          </p:spPr>
          <p:style>
            <a:lnRef idx="2">
              <a:schemeClr val="dk1"/>
            </a:lnRef>
            <a:fillRef idx="0">
              <a:schemeClr val="dk1"/>
            </a:fillRef>
            <a:effectRef idx="1">
              <a:schemeClr val="dk1"/>
            </a:effectRef>
            <a:fontRef idx="minor">
              <a:schemeClr val="tx1"/>
            </a:fontRef>
          </p:style>
        </p:cxnSp>
        <p:cxnSp>
          <p:nvCxnSpPr>
            <p:cNvPr id="35" name="圖案 34"/>
            <p:cNvCxnSpPr>
              <a:stCxn id="23" idx="2"/>
            </p:cNvCxnSpPr>
            <p:nvPr/>
          </p:nvCxnSpPr>
          <p:spPr>
            <a:xfrm rot="5400000">
              <a:off x="4520271" y="881586"/>
              <a:ext cx="301735" cy="2214500"/>
            </a:xfrm>
            <a:prstGeom prst="bentConnector2">
              <a:avLst/>
            </a:prstGeom>
            <a:ln>
              <a:prstDash val="dash"/>
            </a:ln>
          </p:spPr>
          <p:style>
            <a:lnRef idx="2">
              <a:schemeClr val="dk1"/>
            </a:lnRef>
            <a:fillRef idx="0">
              <a:schemeClr val="dk1"/>
            </a:fillRef>
            <a:effectRef idx="1">
              <a:schemeClr val="dk1"/>
            </a:effectRef>
            <a:fontRef idx="minor">
              <a:schemeClr val="tx1"/>
            </a:fontRef>
          </p:style>
        </p:cxnSp>
        <p:cxnSp>
          <p:nvCxnSpPr>
            <p:cNvPr id="36" name="肘形接點 116"/>
            <p:cNvCxnSpPr>
              <a:stCxn id="41" idx="1"/>
              <a:endCxn id="24" idx="0"/>
            </p:cNvCxnSpPr>
            <p:nvPr/>
          </p:nvCxnSpPr>
          <p:spPr>
            <a:xfrm rot="10800000">
              <a:off x="7344308" y="1995686"/>
              <a:ext cx="1062148" cy="182752"/>
            </a:xfrm>
            <a:prstGeom prst="bentConnector4">
              <a:avLst>
                <a:gd name="adj1" fmla="val 26084"/>
                <a:gd name="adj2" fmla="val 183392"/>
              </a:avLst>
            </a:prstGeom>
            <a:ln>
              <a:prstDash val="dash"/>
              <a:tailEnd type="arrow"/>
            </a:ln>
          </p:spPr>
          <p:style>
            <a:lnRef idx="2">
              <a:schemeClr val="dk1"/>
            </a:lnRef>
            <a:fillRef idx="0">
              <a:schemeClr val="dk1"/>
            </a:fillRef>
            <a:effectRef idx="1">
              <a:schemeClr val="dk1"/>
            </a:effectRef>
            <a:fontRef idx="minor">
              <a:schemeClr val="tx1"/>
            </a:fontRef>
          </p:style>
        </p:cxnSp>
        <p:cxnSp>
          <p:nvCxnSpPr>
            <p:cNvPr id="37" name="肘形接點 122"/>
            <p:cNvCxnSpPr>
              <a:stCxn id="24" idx="1"/>
              <a:endCxn id="29" idx="2"/>
            </p:cNvCxnSpPr>
            <p:nvPr/>
          </p:nvCxnSpPr>
          <p:spPr>
            <a:xfrm rot="10800000" flipH="1">
              <a:off x="6516216" y="1624614"/>
              <a:ext cx="183704" cy="648253"/>
            </a:xfrm>
            <a:prstGeom prst="bentConnector4">
              <a:avLst>
                <a:gd name="adj1" fmla="val -124439"/>
                <a:gd name="adj2" fmla="val 71379"/>
              </a:avLst>
            </a:prstGeom>
            <a:ln>
              <a:prstDash val="dash"/>
              <a:tailEnd type="arrow"/>
            </a:ln>
          </p:spPr>
          <p:style>
            <a:lnRef idx="2">
              <a:schemeClr val="dk1"/>
            </a:lnRef>
            <a:fillRef idx="0">
              <a:schemeClr val="dk1"/>
            </a:fillRef>
            <a:effectRef idx="1">
              <a:schemeClr val="dk1"/>
            </a:effectRef>
            <a:fontRef idx="minor">
              <a:schemeClr val="tx1"/>
            </a:fontRef>
          </p:style>
        </p:cxnSp>
      </p:grpSp>
      <p:sp>
        <p:nvSpPr>
          <p:cNvPr id="43" name="矩形 4"/>
          <p:cNvSpPr>
            <a:spLocks noChangeArrowheads="1"/>
          </p:cNvSpPr>
          <p:nvPr/>
        </p:nvSpPr>
        <p:spPr bwMode="auto">
          <a:xfrm>
            <a:off x="0" y="29"/>
            <a:ext cx="9144000" cy="584773"/>
          </a:xfrm>
          <a:prstGeom prst="rect">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path path="circle">
              <a:fillToRect l="50000" t="50000" r="50000" b="50000"/>
            </a:path>
            <a:tileRect/>
          </a:gradFill>
          <a:ln w="9525">
            <a:noFill/>
            <a:miter lim="800000"/>
            <a:headEnd/>
            <a:tailEnd/>
          </a:ln>
        </p:spPr>
        <p:txBody>
          <a:bodyPr wrap="square" lIns="91374" tIns="45687" rIns="91374" bIns="45687">
            <a:spAutoFit/>
          </a:bodyPr>
          <a:lstStyle/>
          <a:p>
            <a:pPr algn="ctr" defTabSz="913680"/>
            <a:r>
              <a:rPr lang="en-US" altLang="zh-TW" sz="3200" b="1" dirty="0">
                <a:solidFill>
                  <a:prstClr val="white"/>
                </a:solidFill>
                <a:latin typeface="Arial" pitchFamily="34" charset="0"/>
                <a:ea typeface="標楷體" pitchFamily="65" charset="-120"/>
                <a:cs typeface="Arial" pitchFamily="34" charset="0"/>
              </a:rPr>
              <a:t>Data </a:t>
            </a:r>
            <a:r>
              <a:rPr lang="en-US" altLang="zh-TW" sz="3200" b="1" dirty="0" smtClean="0">
                <a:solidFill>
                  <a:prstClr val="white"/>
                </a:solidFill>
                <a:latin typeface="Arial" pitchFamily="34" charset="0"/>
                <a:ea typeface="標楷體" pitchFamily="65" charset="-120"/>
                <a:cs typeface="Arial" pitchFamily="34" charset="0"/>
              </a:rPr>
              <a:t>P-Line</a:t>
            </a:r>
            <a:endParaRPr lang="zh-TW" altLang="en-US" sz="3200" b="1" dirty="0">
              <a:solidFill>
                <a:prstClr val="white"/>
              </a:solidFill>
              <a:latin typeface="Arial" pitchFamily="34" charset="0"/>
              <a:ea typeface="標楷體" pitchFamily="65" charset="-120"/>
              <a:cs typeface="Arial" pitchFamily="34" charset="0"/>
            </a:endParaRPr>
          </a:p>
        </p:txBody>
      </p:sp>
      <p:grpSp>
        <p:nvGrpSpPr>
          <p:cNvPr id="11" name="群組 49"/>
          <p:cNvGrpSpPr/>
          <p:nvPr/>
        </p:nvGrpSpPr>
        <p:grpSpPr>
          <a:xfrm>
            <a:off x="278650" y="3314038"/>
            <a:ext cx="8757846" cy="1694953"/>
            <a:chOff x="278650" y="1122298"/>
            <a:chExt cx="8757846" cy="1694953"/>
          </a:xfrm>
        </p:grpSpPr>
        <p:sp>
          <p:nvSpPr>
            <p:cNvPr id="51" name="文字方塊 50"/>
            <p:cNvSpPr txBox="1"/>
            <p:nvPr/>
          </p:nvSpPr>
          <p:spPr>
            <a:xfrm>
              <a:off x="278650" y="1329957"/>
              <a:ext cx="809837" cy="461665"/>
            </a:xfrm>
            <a:prstGeom prst="rect">
              <a:avLst/>
            </a:prstGeom>
            <a:ln w="19050">
              <a:solidFill>
                <a:schemeClr val="tx1"/>
              </a:solidFill>
              <a:prstDash val="dash"/>
            </a:ln>
          </p:spPr>
          <p:style>
            <a:lnRef idx="1">
              <a:schemeClr val="accent6"/>
            </a:lnRef>
            <a:fillRef idx="2">
              <a:schemeClr val="accent6"/>
            </a:fillRef>
            <a:effectRef idx="1">
              <a:schemeClr val="accent6"/>
            </a:effectRef>
            <a:fontRef idx="minor">
              <a:schemeClr val="dk1"/>
            </a:fontRef>
          </p:style>
          <p:txBody>
            <a:bodyPr wrap="none" rtlCol="0">
              <a:spAutoFit/>
            </a:bodyPr>
            <a:lstStyle/>
            <a:p>
              <a:pPr algn="ctr" defTabSz="913680"/>
              <a:r>
                <a:rPr lang="en-US" altLang="zh-TW" sz="1200" dirty="0">
                  <a:solidFill>
                    <a:prstClr val="black"/>
                  </a:solidFill>
                </a:rPr>
                <a:t>Data </a:t>
              </a:r>
            </a:p>
            <a:p>
              <a:pPr algn="ctr" defTabSz="913680"/>
              <a:r>
                <a:rPr lang="en-US" altLang="zh-TW" sz="1200" dirty="0">
                  <a:solidFill>
                    <a:prstClr val="black"/>
                  </a:solidFill>
                </a:rPr>
                <a:t>Collection</a:t>
              </a:r>
              <a:endParaRPr lang="zh-TW" altLang="en-US" sz="1200" dirty="0">
                <a:solidFill>
                  <a:prstClr val="black"/>
                </a:solidFill>
              </a:endParaRPr>
            </a:p>
          </p:txBody>
        </p:sp>
        <p:sp>
          <p:nvSpPr>
            <p:cNvPr id="52" name="菱形 51"/>
            <p:cNvSpPr/>
            <p:nvPr/>
          </p:nvSpPr>
          <p:spPr>
            <a:xfrm>
              <a:off x="1681441" y="1317036"/>
              <a:ext cx="1666423" cy="487506"/>
            </a:xfrm>
            <a:prstGeom prst="diamond">
              <a:avLst/>
            </a:prstGeom>
            <a:ln w="19050">
              <a:solidFill>
                <a:schemeClr val="tx1"/>
              </a:solidFill>
              <a:prstDash val="dash"/>
            </a:ln>
          </p:spPr>
          <p:style>
            <a:lnRef idx="1">
              <a:schemeClr val="accent6"/>
            </a:lnRef>
            <a:fillRef idx="2">
              <a:schemeClr val="accent6"/>
            </a:fillRef>
            <a:effectRef idx="1">
              <a:schemeClr val="accent6"/>
            </a:effectRef>
            <a:fontRef idx="minor">
              <a:schemeClr val="dk1"/>
            </a:fontRef>
          </p:style>
          <p:txBody>
            <a:bodyPr rtlCol="0" anchor="ctr"/>
            <a:lstStyle/>
            <a:p>
              <a:pPr algn="ctr" defTabSz="913680"/>
              <a:r>
                <a:rPr lang="en-US" altLang="zh-TW" sz="1200" dirty="0">
                  <a:solidFill>
                    <a:prstClr val="black"/>
                  </a:solidFill>
                </a:rPr>
                <a:t>Data</a:t>
              </a:r>
            </a:p>
            <a:p>
              <a:pPr algn="ctr" defTabSz="913680"/>
              <a:r>
                <a:rPr lang="en-US" altLang="zh-TW" sz="1200" dirty="0">
                  <a:solidFill>
                    <a:prstClr val="black"/>
                  </a:solidFill>
                </a:rPr>
                <a:t>Evaluation</a:t>
              </a:r>
              <a:endParaRPr lang="zh-TW" altLang="en-US" sz="1200" dirty="0">
                <a:solidFill>
                  <a:prstClr val="black"/>
                </a:solidFill>
              </a:endParaRPr>
            </a:p>
          </p:txBody>
        </p:sp>
        <p:sp>
          <p:nvSpPr>
            <p:cNvPr id="53" name="文字方塊 52"/>
            <p:cNvSpPr txBox="1"/>
            <p:nvPr/>
          </p:nvSpPr>
          <p:spPr>
            <a:xfrm>
              <a:off x="1835696" y="2156252"/>
              <a:ext cx="1382301" cy="276999"/>
            </a:xfrm>
            <a:prstGeom prst="rect">
              <a:avLst/>
            </a:prstGeom>
            <a:ln w="19050">
              <a:solidFill>
                <a:schemeClr val="tx1"/>
              </a:solidFill>
              <a:prstDash val="dash"/>
            </a:ln>
          </p:spPr>
          <p:style>
            <a:lnRef idx="1">
              <a:schemeClr val="accent6"/>
            </a:lnRef>
            <a:fillRef idx="2">
              <a:schemeClr val="accent6"/>
            </a:fillRef>
            <a:effectRef idx="1">
              <a:schemeClr val="accent6"/>
            </a:effectRef>
            <a:fontRef idx="minor">
              <a:schemeClr val="dk1"/>
            </a:fontRef>
          </p:style>
          <p:txBody>
            <a:bodyPr wrap="none" rtlCol="0">
              <a:spAutoFit/>
            </a:bodyPr>
            <a:lstStyle/>
            <a:p>
              <a:pPr defTabSz="913680"/>
              <a:r>
                <a:rPr lang="en-US" altLang="zh-TW" sz="1200" dirty="0">
                  <a:solidFill>
                    <a:prstClr val="black"/>
                  </a:solidFill>
                </a:rPr>
                <a:t>Data Preprocessing</a:t>
              </a:r>
              <a:endParaRPr lang="zh-TW" altLang="en-US" sz="1200" dirty="0">
                <a:solidFill>
                  <a:prstClr val="black"/>
                </a:solidFill>
              </a:endParaRPr>
            </a:p>
          </p:txBody>
        </p:sp>
        <p:sp>
          <p:nvSpPr>
            <p:cNvPr id="54" name="文字方塊 53"/>
            <p:cNvSpPr txBox="1"/>
            <p:nvPr/>
          </p:nvSpPr>
          <p:spPr>
            <a:xfrm>
              <a:off x="3707905" y="1122298"/>
              <a:ext cx="1080119" cy="830997"/>
            </a:xfrm>
            <a:prstGeom prst="rect">
              <a:avLst/>
            </a:prstGeom>
            <a:ln w="19050">
              <a:solidFill>
                <a:schemeClr val="tx1"/>
              </a:solidFill>
            </a:ln>
          </p:spPr>
          <p:style>
            <a:lnRef idx="1">
              <a:schemeClr val="accent6"/>
            </a:lnRef>
            <a:fillRef idx="2">
              <a:schemeClr val="accent6"/>
            </a:fillRef>
            <a:effectRef idx="1">
              <a:schemeClr val="accent6"/>
            </a:effectRef>
            <a:fontRef idx="minor">
              <a:schemeClr val="dk1"/>
            </a:fontRef>
          </p:style>
          <p:txBody>
            <a:bodyPr wrap="square" rtlCol="0" anchor="ctr" anchorCtr="0">
              <a:spAutoFit/>
            </a:bodyPr>
            <a:lstStyle/>
            <a:p>
              <a:pPr algn="ctr" defTabSz="913680"/>
              <a:r>
                <a:rPr lang="en-US" altLang="zh-TW" sz="1200" dirty="0">
                  <a:solidFill>
                    <a:prstClr val="black"/>
                  </a:solidFill>
                </a:rPr>
                <a:t>Data Analytics</a:t>
              </a:r>
            </a:p>
            <a:p>
              <a:pPr algn="ctr" defTabSz="913680"/>
              <a:r>
                <a:rPr lang="en-US" altLang="zh-TW" sz="1200" dirty="0">
                  <a:solidFill>
                    <a:prstClr val="black"/>
                  </a:solidFill>
                </a:rPr>
                <a:t>Modeling</a:t>
              </a:r>
            </a:p>
            <a:p>
              <a:pPr algn="ctr" defTabSz="913680"/>
              <a:r>
                <a:rPr lang="en-US" altLang="zh-TW" sz="1200" dirty="0">
                  <a:solidFill>
                    <a:prstClr val="black"/>
                  </a:solidFill>
                </a:rPr>
                <a:t>Parameter opt.</a:t>
              </a:r>
            </a:p>
          </p:txBody>
        </p:sp>
        <p:sp>
          <p:nvSpPr>
            <p:cNvPr id="55" name="文字方塊 54"/>
            <p:cNvSpPr txBox="1"/>
            <p:nvPr/>
          </p:nvSpPr>
          <p:spPr>
            <a:xfrm>
              <a:off x="6901655" y="1329957"/>
              <a:ext cx="885307" cy="461665"/>
            </a:xfrm>
            <a:prstGeom prst="rect">
              <a:avLst/>
            </a:prstGeom>
            <a:ln w="19050">
              <a:solidFill>
                <a:schemeClr val="tx1"/>
              </a:solidFill>
            </a:ln>
          </p:spPr>
          <p:style>
            <a:lnRef idx="1">
              <a:schemeClr val="accent4"/>
            </a:lnRef>
            <a:fillRef idx="2">
              <a:schemeClr val="accent4"/>
            </a:fillRef>
            <a:effectRef idx="1">
              <a:schemeClr val="accent4"/>
            </a:effectRef>
            <a:fontRef idx="minor">
              <a:schemeClr val="dk1"/>
            </a:fontRef>
          </p:style>
          <p:txBody>
            <a:bodyPr wrap="none" rtlCol="0">
              <a:spAutoFit/>
            </a:bodyPr>
            <a:lstStyle/>
            <a:p>
              <a:pPr algn="ctr" defTabSz="913680"/>
              <a:r>
                <a:rPr lang="en-US" altLang="zh-TW" sz="1200" dirty="0">
                  <a:solidFill>
                    <a:prstClr val="black"/>
                  </a:solidFill>
                </a:rPr>
                <a:t>Monitoring</a:t>
              </a:r>
            </a:p>
            <a:p>
              <a:pPr algn="ctr" defTabSz="913680"/>
              <a:r>
                <a:rPr lang="en-US" altLang="zh-TW" sz="1200" dirty="0">
                  <a:solidFill>
                    <a:prstClr val="black"/>
                  </a:solidFill>
                </a:rPr>
                <a:t>Controlling</a:t>
              </a:r>
            </a:p>
          </p:txBody>
        </p:sp>
        <p:cxnSp>
          <p:nvCxnSpPr>
            <p:cNvPr id="56" name="直線單箭頭接點 55"/>
            <p:cNvCxnSpPr>
              <a:stCxn id="51" idx="3"/>
              <a:endCxn id="52" idx="1"/>
            </p:cNvCxnSpPr>
            <p:nvPr/>
          </p:nvCxnSpPr>
          <p:spPr>
            <a:xfrm flipV="1">
              <a:off x="1088487" y="1560789"/>
              <a:ext cx="592954" cy="1"/>
            </a:xfrm>
            <a:prstGeom prst="straightConnector1">
              <a:avLst/>
            </a:prstGeom>
            <a:ln>
              <a:prstDash val="dash"/>
              <a:tailEnd type="arrow"/>
            </a:ln>
          </p:spPr>
          <p:style>
            <a:lnRef idx="2">
              <a:schemeClr val="dk1"/>
            </a:lnRef>
            <a:fillRef idx="0">
              <a:schemeClr val="dk1"/>
            </a:fillRef>
            <a:effectRef idx="1">
              <a:schemeClr val="dk1"/>
            </a:effectRef>
            <a:fontRef idx="minor">
              <a:schemeClr val="tx1"/>
            </a:fontRef>
          </p:style>
        </p:cxnSp>
        <p:cxnSp>
          <p:nvCxnSpPr>
            <p:cNvPr id="57" name="直線單箭頭接點 56"/>
            <p:cNvCxnSpPr/>
            <p:nvPr/>
          </p:nvCxnSpPr>
          <p:spPr>
            <a:xfrm flipV="1">
              <a:off x="3347864" y="1559845"/>
              <a:ext cx="360040" cy="1888"/>
            </a:xfrm>
            <a:prstGeom prst="straightConnector1">
              <a:avLst/>
            </a:prstGeom>
            <a:ln>
              <a:prstDash val="dash"/>
              <a:tailEnd type="arrow"/>
            </a:ln>
          </p:spPr>
          <p:style>
            <a:lnRef idx="2">
              <a:schemeClr val="dk1"/>
            </a:lnRef>
            <a:fillRef idx="0">
              <a:schemeClr val="dk1"/>
            </a:fillRef>
            <a:effectRef idx="1">
              <a:schemeClr val="dk1"/>
            </a:effectRef>
            <a:fontRef idx="minor">
              <a:schemeClr val="tx1"/>
            </a:fontRef>
          </p:style>
        </p:cxnSp>
        <p:cxnSp>
          <p:nvCxnSpPr>
            <p:cNvPr id="58" name="直線單箭頭接點 57"/>
            <p:cNvCxnSpPr>
              <a:stCxn id="52" idx="2"/>
              <a:endCxn id="53" idx="0"/>
            </p:cNvCxnSpPr>
            <p:nvPr/>
          </p:nvCxnSpPr>
          <p:spPr>
            <a:xfrm>
              <a:off x="2514653" y="1804542"/>
              <a:ext cx="12194" cy="351710"/>
            </a:xfrm>
            <a:prstGeom prst="straightConnector1">
              <a:avLst/>
            </a:prstGeom>
            <a:ln>
              <a:prstDash val="dash"/>
              <a:tailEnd type="arrow"/>
            </a:ln>
          </p:spPr>
          <p:style>
            <a:lnRef idx="2">
              <a:schemeClr val="dk1"/>
            </a:lnRef>
            <a:fillRef idx="0">
              <a:schemeClr val="dk1"/>
            </a:fillRef>
            <a:effectRef idx="1">
              <a:schemeClr val="dk1"/>
            </a:effectRef>
            <a:fontRef idx="minor">
              <a:schemeClr val="tx1"/>
            </a:fontRef>
          </p:style>
        </p:cxnSp>
        <p:cxnSp>
          <p:nvCxnSpPr>
            <p:cNvPr id="59" name="肘形接點 23"/>
            <p:cNvCxnSpPr>
              <a:stCxn id="53" idx="1"/>
            </p:cNvCxnSpPr>
            <p:nvPr/>
          </p:nvCxnSpPr>
          <p:spPr>
            <a:xfrm rot="10800000">
              <a:off x="1403648" y="1563654"/>
              <a:ext cx="432048" cy="731099"/>
            </a:xfrm>
            <a:prstGeom prst="bentConnector2">
              <a:avLst/>
            </a:prstGeom>
            <a:ln>
              <a:prstDash val="dash"/>
              <a:tailEnd type="arrow"/>
            </a:ln>
          </p:spPr>
          <p:style>
            <a:lnRef idx="2">
              <a:schemeClr val="dk1"/>
            </a:lnRef>
            <a:fillRef idx="0">
              <a:schemeClr val="dk1"/>
            </a:fillRef>
            <a:effectRef idx="1">
              <a:schemeClr val="dk1"/>
            </a:effectRef>
            <a:fontRef idx="minor">
              <a:schemeClr val="tx1"/>
            </a:fontRef>
          </p:style>
        </p:cxnSp>
        <p:sp>
          <p:nvSpPr>
            <p:cNvPr id="60" name="文字方塊 59"/>
            <p:cNvSpPr txBox="1"/>
            <p:nvPr/>
          </p:nvSpPr>
          <p:spPr>
            <a:xfrm>
              <a:off x="3275856" y="1347614"/>
              <a:ext cx="367408" cy="276999"/>
            </a:xfrm>
            <a:prstGeom prst="rect">
              <a:avLst/>
            </a:prstGeom>
            <a:noFill/>
          </p:spPr>
          <p:txBody>
            <a:bodyPr wrap="none" rtlCol="0">
              <a:spAutoFit/>
            </a:bodyPr>
            <a:lstStyle/>
            <a:p>
              <a:pPr defTabSz="913680"/>
              <a:r>
                <a:rPr lang="en-US" altLang="zh-TW" sz="1200" dirty="0">
                  <a:solidFill>
                    <a:prstClr val="black"/>
                  </a:solidFill>
                </a:rPr>
                <a:t>OK</a:t>
              </a:r>
              <a:endParaRPr lang="zh-TW" altLang="en-US" sz="1200" dirty="0">
                <a:solidFill>
                  <a:prstClr val="black"/>
                </a:solidFill>
              </a:endParaRPr>
            </a:p>
          </p:txBody>
        </p:sp>
        <p:sp>
          <p:nvSpPr>
            <p:cNvPr id="61" name="文字方塊 60"/>
            <p:cNvSpPr txBox="1"/>
            <p:nvPr/>
          </p:nvSpPr>
          <p:spPr>
            <a:xfrm>
              <a:off x="2195736" y="1862703"/>
              <a:ext cx="381836" cy="276999"/>
            </a:xfrm>
            <a:prstGeom prst="rect">
              <a:avLst/>
            </a:prstGeom>
            <a:noFill/>
          </p:spPr>
          <p:txBody>
            <a:bodyPr wrap="none" rtlCol="0">
              <a:spAutoFit/>
            </a:bodyPr>
            <a:lstStyle/>
            <a:p>
              <a:pPr defTabSz="913680"/>
              <a:r>
                <a:rPr lang="en-US" altLang="zh-TW" sz="1200" dirty="0">
                  <a:solidFill>
                    <a:prstClr val="black"/>
                  </a:solidFill>
                </a:rPr>
                <a:t>NG</a:t>
              </a:r>
              <a:endParaRPr lang="zh-TW" altLang="en-US" sz="1200" dirty="0">
                <a:solidFill>
                  <a:prstClr val="black"/>
                </a:solidFill>
              </a:endParaRPr>
            </a:p>
          </p:txBody>
        </p:sp>
        <p:sp>
          <p:nvSpPr>
            <p:cNvPr id="62" name="菱形 61"/>
            <p:cNvSpPr/>
            <p:nvPr/>
          </p:nvSpPr>
          <p:spPr>
            <a:xfrm>
              <a:off x="4932040" y="1283609"/>
              <a:ext cx="1692696" cy="554360"/>
            </a:xfrm>
            <a:prstGeom prst="diamond">
              <a:avLst/>
            </a:prstGeom>
            <a:ln w="19050">
              <a:solidFill>
                <a:schemeClr val="tx1"/>
              </a:solidFill>
              <a:prstDash val="dash"/>
            </a:ln>
          </p:spPr>
          <p:style>
            <a:lnRef idx="1">
              <a:schemeClr val="accent6"/>
            </a:lnRef>
            <a:fillRef idx="2">
              <a:schemeClr val="accent6"/>
            </a:fillRef>
            <a:effectRef idx="1">
              <a:schemeClr val="accent6"/>
            </a:effectRef>
            <a:fontRef idx="minor">
              <a:schemeClr val="dk1"/>
            </a:fontRef>
          </p:style>
          <p:txBody>
            <a:bodyPr rtlCol="0" anchor="ctr"/>
            <a:lstStyle/>
            <a:p>
              <a:pPr algn="ctr" defTabSz="913680"/>
              <a:r>
                <a:rPr lang="en-US" altLang="zh-TW" sz="1200" dirty="0">
                  <a:solidFill>
                    <a:prstClr val="black"/>
                  </a:solidFill>
                </a:rPr>
                <a:t>Model</a:t>
              </a:r>
            </a:p>
            <a:p>
              <a:pPr algn="ctr" defTabSz="913680"/>
              <a:r>
                <a:rPr lang="en-US" altLang="zh-TW" sz="1200" dirty="0">
                  <a:solidFill>
                    <a:prstClr val="black"/>
                  </a:solidFill>
                </a:rPr>
                <a:t>Evaluation</a:t>
              </a:r>
              <a:endParaRPr lang="zh-TW" altLang="en-US" sz="1200" dirty="0">
                <a:solidFill>
                  <a:prstClr val="black"/>
                </a:solidFill>
              </a:endParaRPr>
            </a:p>
          </p:txBody>
        </p:sp>
        <p:sp>
          <p:nvSpPr>
            <p:cNvPr id="63" name="菱形 62"/>
            <p:cNvSpPr/>
            <p:nvPr/>
          </p:nvSpPr>
          <p:spPr>
            <a:xfrm>
              <a:off x="6516216" y="1995686"/>
              <a:ext cx="1656184" cy="554360"/>
            </a:xfrm>
            <a:prstGeom prst="diamond">
              <a:avLst/>
            </a:prstGeom>
            <a:ln w="19050">
              <a:solidFill>
                <a:schemeClr val="tx1"/>
              </a:solidFill>
              <a:prstDash val="dash"/>
            </a:ln>
          </p:spPr>
          <p:style>
            <a:lnRef idx="1">
              <a:schemeClr val="accent6"/>
            </a:lnRef>
            <a:fillRef idx="2">
              <a:schemeClr val="accent6"/>
            </a:fillRef>
            <a:effectRef idx="1">
              <a:schemeClr val="accent6"/>
            </a:effectRef>
            <a:fontRef idx="minor">
              <a:schemeClr val="dk1"/>
            </a:fontRef>
          </p:style>
          <p:txBody>
            <a:bodyPr rtlCol="0" anchor="ctr"/>
            <a:lstStyle/>
            <a:p>
              <a:pPr algn="ctr" defTabSz="913680"/>
              <a:r>
                <a:rPr lang="en-US" altLang="zh-TW" sz="1200" dirty="0">
                  <a:solidFill>
                    <a:prstClr val="black"/>
                  </a:solidFill>
                </a:rPr>
                <a:t>Model</a:t>
              </a:r>
            </a:p>
            <a:p>
              <a:pPr algn="ctr" defTabSz="913680"/>
              <a:r>
                <a:rPr lang="en-US" altLang="zh-TW" sz="1200" dirty="0">
                  <a:solidFill>
                    <a:prstClr val="black"/>
                  </a:solidFill>
                </a:rPr>
                <a:t>Suitability</a:t>
              </a:r>
            </a:p>
          </p:txBody>
        </p:sp>
        <p:cxnSp>
          <p:nvCxnSpPr>
            <p:cNvPr id="64" name="直線單箭頭接點 63"/>
            <p:cNvCxnSpPr/>
            <p:nvPr/>
          </p:nvCxnSpPr>
          <p:spPr>
            <a:xfrm flipV="1">
              <a:off x="4788024" y="1560789"/>
              <a:ext cx="144016" cy="1"/>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65" name="直線單箭頭接點 64"/>
            <p:cNvCxnSpPr>
              <a:stCxn id="62" idx="3"/>
              <a:endCxn id="55" idx="1"/>
            </p:cNvCxnSpPr>
            <p:nvPr/>
          </p:nvCxnSpPr>
          <p:spPr>
            <a:xfrm>
              <a:off x="6624736" y="1560789"/>
              <a:ext cx="276919" cy="1"/>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66" name="圖案 131"/>
            <p:cNvCxnSpPr>
              <a:stCxn id="63" idx="2"/>
              <a:endCxn id="60" idx="2"/>
            </p:cNvCxnSpPr>
            <p:nvPr/>
          </p:nvCxnSpPr>
          <p:spPr>
            <a:xfrm rot="5400000" flipH="1">
              <a:off x="4939217" y="144956"/>
              <a:ext cx="925433" cy="3884748"/>
            </a:xfrm>
            <a:prstGeom prst="bentConnector3">
              <a:avLst>
                <a:gd name="adj1" fmla="val -24702"/>
              </a:avLst>
            </a:prstGeom>
            <a:ln>
              <a:prstDash val="dash"/>
              <a:tailEnd type="arrow"/>
            </a:ln>
          </p:spPr>
          <p:style>
            <a:lnRef idx="2">
              <a:schemeClr val="dk1"/>
            </a:lnRef>
            <a:fillRef idx="0">
              <a:schemeClr val="dk1"/>
            </a:fillRef>
            <a:effectRef idx="1">
              <a:schemeClr val="dk1"/>
            </a:effectRef>
            <a:fontRef idx="minor">
              <a:schemeClr val="tx1"/>
            </a:fontRef>
          </p:style>
        </p:cxnSp>
        <p:grpSp>
          <p:nvGrpSpPr>
            <p:cNvPr id="28" name="群組 68"/>
            <p:cNvGrpSpPr/>
            <p:nvPr/>
          </p:nvGrpSpPr>
          <p:grpSpPr>
            <a:xfrm>
              <a:off x="8316416" y="1275606"/>
              <a:ext cx="720080" cy="1541645"/>
              <a:chOff x="9396536" y="642774"/>
              <a:chExt cx="720080" cy="1541645"/>
            </a:xfrm>
          </p:grpSpPr>
          <p:sp>
            <p:nvSpPr>
              <p:cNvPr id="77" name="矩形 76"/>
              <p:cNvSpPr/>
              <p:nvPr/>
            </p:nvSpPr>
            <p:spPr>
              <a:xfrm>
                <a:off x="9396536" y="642774"/>
                <a:ext cx="720080" cy="1224136"/>
              </a:xfrm>
              <a:prstGeom prst="rect">
                <a:avLst/>
              </a:prstGeom>
              <a:solidFill>
                <a:schemeClr val="bg1"/>
              </a:solidFill>
              <a:ln>
                <a:solidFill>
                  <a:srgbClr val="1C1C1C"/>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913680"/>
                <a:endParaRPr lang="zh-TW" altLang="en-US">
                  <a:solidFill>
                    <a:prstClr val="white"/>
                  </a:solidFill>
                </a:endParaRPr>
              </a:p>
            </p:txBody>
          </p:sp>
          <p:grpSp>
            <p:nvGrpSpPr>
              <p:cNvPr id="39" name="群組 113"/>
              <p:cNvGrpSpPr/>
              <p:nvPr/>
            </p:nvGrpSpPr>
            <p:grpSpPr>
              <a:xfrm>
                <a:off x="9486576" y="684302"/>
                <a:ext cx="540000" cy="1131304"/>
                <a:chOff x="8388424" y="756310"/>
                <a:chExt cx="540000" cy="1131304"/>
              </a:xfrm>
              <a:solidFill>
                <a:schemeClr val="bg1"/>
              </a:solidFill>
            </p:grpSpPr>
            <p:pic>
              <p:nvPicPr>
                <p:cNvPr id="80" name="Picture 2" descr="https://d1nhio0ox7pgb.cloudfront.net/_img/o_collection_png/green_dark_grey/256x256/plain/industrial_machine.png"/>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8388424" y="1347614"/>
                  <a:ext cx="540000" cy="540000"/>
                </a:xfrm>
                <a:prstGeom prst="rect">
                  <a:avLst/>
                </a:prstGeom>
                <a:grpFill/>
                <a:ln>
                  <a:solidFill>
                    <a:schemeClr val="tx1"/>
                  </a:solidFill>
                </a:ln>
              </p:spPr>
            </p:pic>
            <p:pic>
              <p:nvPicPr>
                <p:cNvPr id="81" name="Picture 4" descr="ãequipment iconãçåçæå°çµæ"/>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8388424" y="756310"/>
                  <a:ext cx="540000" cy="540000"/>
                </a:xfrm>
                <a:prstGeom prst="rect">
                  <a:avLst/>
                </a:prstGeom>
                <a:grpFill/>
                <a:ln>
                  <a:solidFill>
                    <a:schemeClr val="tx1"/>
                  </a:solidFill>
                </a:ln>
              </p:spPr>
            </p:pic>
          </p:grpSp>
          <p:sp>
            <p:nvSpPr>
              <p:cNvPr id="79" name="文字方塊 78"/>
              <p:cNvSpPr txBox="1"/>
              <p:nvPr/>
            </p:nvSpPr>
            <p:spPr>
              <a:xfrm>
                <a:off x="9540552" y="1907420"/>
                <a:ext cx="422680" cy="276999"/>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pPr defTabSz="913680"/>
                <a:r>
                  <a:rPr lang="en-US" altLang="zh-TW" sz="1200" dirty="0">
                    <a:solidFill>
                      <a:prstClr val="black"/>
                    </a:solidFill>
                  </a:rPr>
                  <a:t>EQs</a:t>
                </a:r>
                <a:endParaRPr lang="zh-TW" altLang="en-US" sz="1200" dirty="0">
                  <a:solidFill>
                    <a:prstClr val="black"/>
                  </a:solidFill>
                </a:endParaRPr>
              </a:p>
            </p:txBody>
          </p:sp>
        </p:grpSp>
        <p:sp>
          <p:nvSpPr>
            <p:cNvPr id="68" name="文字方塊 67"/>
            <p:cNvSpPr txBox="1"/>
            <p:nvPr/>
          </p:nvSpPr>
          <p:spPr>
            <a:xfrm>
              <a:off x="6516216" y="1347614"/>
              <a:ext cx="367408" cy="276999"/>
            </a:xfrm>
            <a:prstGeom prst="rect">
              <a:avLst/>
            </a:prstGeom>
            <a:noFill/>
          </p:spPr>
          <p:txBody>
            <a:bodyPr wrap="none" rtlCol="0">
              <a:spAutoFit/>
            </a:bodyPr>
            <a:lstStyle/>
            <a:p>
              <a:pPr defTabSz="913680"/>
              <a:r>
                <a:rPr lang="en-US" altLang="zh-TW" sz="1200" dirty="0">
                  <a:solidFill>
                    <a:prstClr val="black"/>
                  </a:solidFill>
                </a:rPr>
                <a:t>OK</a:t>
              </a:r>
              <a:endParaRPr lang="zh-TW" altLang="en-US" sz="1200" dirty="0">
                <a:solidFill>
                  <a:prstClr val="black"/>
                </a:solidFill>
              </a:endParaRPr>
            </a:p>
          </p:txBody>
        </p:sp>
        <p:sp>
          <p:nvSpPr>
            <p:cNvPr id="69" name="文字方塊 68"/>
            <p:cNvSpPr txBox="1"/>
            <p:nvPr/>
          </p:nvSpPr>
          <p:spPr>
            <a:xfrm>
              <a:off x="5436096" y="1873736"/>
              <a:ext cx="381836" cy="276999"/>
            </a:xfrm>
            <a:prstGeom prst="rect">
              <a:avLst/>
            </a:prstGeom>
            <a:noFill/>
          </p:spPr>
          <p:txBody>
            <a:bodyPr wrap="none" rtlCol="0">
              <a:spAutoFit/>
            </a:bodyPr>
            <a:lstStyle/>
            <a:p>
              <a:pPr defTabSz="913680"/>
              <a:r>
                <a:rPr lang="en-US" altLang="zh-TW" sz="1200" dirty="0">
                  <a:solidFill>
                    <a:prstClr val="black"/>
                  </a:solidFill>
                </a:rPr>
                <a:t>NG</a:t>
              </a:r>
              <a:endParaRPr lang="zh-TW" altLang="en-US" sz="1200" dirty="0">
                <a:solidFill>
                  <a:prstClr val="black"/>
                </a:solidFill>
              </a:endParaRPr>
            </a:p>
          </p:txBody>
        </p:sp>
        <p:sp>
          <p:nvSpPr>
            <p:cNvPr id="70" name="文字方塊 69"/>
            <p:cNvSpPr txBox="1"/>
            <p:nvPr/>
          </p:nvSpPr>
          <p:spPr>
            <a:xfrm>
              <a:off x="6986364" y="2476867"/>
              <a:ext cx="381836" cy="276999"/>
            </a:xfrm>
            <a:prstGeom prst="rect">
              <a:avLst/>
            </a:prstGeom>
            <a:noFill/>
          </p:spPr>
          <p:txBody>
            <a:bodyPr wrap="none" rtlCol="0">
              <a:spAutoFit/>
            </a:bodyPr>
            <a:lstStyle/>
            <a:p>
              <a:pPr defTabSz="913680"/>
              <a:r>
                <a:rPr lang="en-US" altLang="zh-TW" sz="1200" dirty="0">
                  <a:solidFill>
                    <a:prstClr val="black"/>
                  </a:solidFill>
                </a:rPr>
                <a:t>NG</a:t>
              </a:r>
              <a:endParaRPr lang="zh-TW" altLang="en-US" sz="1200" dirty="0">
                <a:solidFill>
                  <a:prstClr val="black"/>
                </a:solidFill>
              </a:endParaRPr>
            </a:p>
          </p:txBody>
        </p:sp>
        <p:sp>
          <p:nvSpPr>
            <p:cNvPr id="71" name="文字方塊 70"/>
            <p:cNvSpPr txBox="1"/>
            <p:nvPr/>
          </p:nvSpPr>
          <p:spPr>
            <a:xfrm>
              <a:off x="6228184" y="2067694"/>
              <a:ext cx="367408" cy="276999"/>
            </a:xfrm>
            <a:prstGeom prst="rect">
              <a:avLst/>
            </a:prstGeom>
            <a:noFill/>
          </p:spPr>
          <p:txBody>
            <a:bodyPr wrap="none" rtlCol="0">
              <a:spAutoFit/>
            </a:bodyPr>
            <a:lstStyle/>
            <a:p>
              <a:pPr defTabSz="913680"/>
              <a:r>
                <a:rPr lang="en-US" altLang="zh-TW" sz="1200" dirty="0">
                  <a:solidFill>
                    <a:prstClr val="black"/>
                  </a:solidFill>
                </a:rPr>
                <a:t>OK</a:t>
              </a:r>
              <a:endParaRPr lang="zh-TW" altLang="en-US" sz="1200" dirty="0">
                <a:solidFill>
                  <a:prstClr val="black"/>
                </a:solidFill>
              </a:endParaRPr>
            </a:p>
          </p:txBody>
        </p:sp>
        <p:cxnSp>
          <p:nvCxnSpPr>
            <p:cNvPr id="72" name="直線單箭頭接點 71"/>
            <p:cNvCxnSpPr>
              <a:stCxn id="55" idx="3"/>
            </p:cNvCxnSpPr>
            <p:nvPr/>
          </p:nvCxnSpPr>
          <p:spPr>
            <a:xfrm>
              <a:off x="7786962" y="1560790"/>
              <a:ext cx="601462" cy="2847"/>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73" name="直線單箭頭接點 72"/>
            <p:cNvCxnSpPr/>
            <p:nvPr/>
          </p:nvCxnSpPr>
          <p:spPr>
            <a:xfrm flipV="1">
              <a:off x="3563888" y="1612786"/>
              <a:ext cx="0" cy="526916"/>
            </a:xfrm>
            <a:prstGeom prst="straightConnector1">
              <a:avLst/>
            </a:prstGeom>
            <a:ln>
              <a:prstDash val="dash"/>
              <a:tailEnd type="arrow"/>
            </a:ln>
          </p:spPr>
          <p:style>
            <a:lnRef idx="2">
              <a:schemeClr val="dk1"/>
            </a:lnRef>
            <a:fillRef idx="0">
              <a:schemeClr val="dk1"/>
            </a:fillRef>
            <a:effectRef idx="1">
              <a:schemeClr val="dk1"/>
            </a:effectRef>
            <a:fontRef idx="minor">
              <a:schemeClr val="tx1"/>
            </a:fontRef>
          </p:style>
        </p:cxnSp>
        <p:cxnSp>
          <p:nvCxnSpPr>
            <p:cNvPr id="74" name="圖案 73"/>
            <p:cNvCxnSpPr>
              <a:stCxn id="62" idx="2"/>
            </p:cNvCxnSpPr>
            <p:nvPr/>
          </p:nvCxnSpPr>
          <p:spPr>
            <a:xfrm rot="5400000">
              <a:off x="4520271" y="881586"/>
              <a:ext cx="301735" cy="2214500"/>
            </a:xfrm>
            <a:prstGeom prst="bentConnector2">
              <a:avLst/>
            </a:prstGeom>
            <a:ln>
              <a:prstDash val="dash"/>
            </a:ln>
          </p:spPr>
          <p:style>
            <a:lnRef idx="2">
              <a:schemeClr val="dk1"/>
            </a:lnRef>
            <a:fillRef idx="0">
              <a:schemeClr val="dk1"/>
            </a:fillRef>
            <a:effectRef idx="1">
              <a:schemeClr val="dk1"/>
            </a:effectRef>
            <a:fontRef idx="minor">
              <a:schemeClr val="tx1"/>
            </a:fontRef>
          </p:style>
        </p:cxnSp>
        <p:cxnSp>
          <p:nvCxnSpPr>
            <p:cNvPr id="75" name="肘形接點 116"/>
            <p:cNvCxnSpPr>
              <a:stCxn id="80" idx="1"/>
              <a:endCxn id="63" idx="0"/>
            </p:cNvCxnSpPr>
            <p:nvPr/>
          </p:nvCxnSpPr>
          <p:spPr>
            <a:xfrm rot="10800000">
              <a:off x="7344308" y="1995686"/>
              <a:ext cx="1062148" cy="182752"/>
            </a:xfrm>
            <a:prstGeom prst="bentConnector4">
              <a:avLst>
                <a:gd name="adj1" fmla="val 26084"/>
                <a:gd name="adj2" fmla="val 183392"/>
              </a:avLst>
            </a:prstGeom>
            <a:ln>
              <a:prstDash val="dash"/>
              <a:tailEnd type="arrow"/>
            </a:ln>
          </p:spPr>
          <p:style>
            <a:lnRef idx="2">
              <a:schemeClr val="dk1"/>
            </a:lnRef>
            <a:fillRef idx="0">
              <a:schemeClr val="dk1"/>
            </a:fillRef>
            <a:effectRef idx="1">
              <a:schemeClr val="dk1"/>
            </a:effectRef>
            <a:fontRef idx="minor">
              <a:schemeClr val="tx1"/>
            </a:fontRef>
          </p:style>
        </p:cxnSp>
        <p:cxnSp>
          <p:nvCxnSpPr>
            <p:cNvPr id="76" name="肘形接點 122"/>
            <p:cNvCxnSpPr>
              <a:stCxn id="63" idx="1"/>
              <a:endCxn id="68" idx="2"/>
            </p:cNvCxnSpPr>
            <p:nvPr/>
          </p:nvCxnSpPr>
          <p:spPr>
            <a:xfrm rot="10800000" flipH="1">
              <a:off x="6516216" y="1624614"/>
              <a:ext cx="183704" cy="648253"/>
            </a:xfrm>
            <a:prstGeom prst="bentConnector4">
              <a:avLst>
                <a:gd name="adj1" fmla="val -124439"/>
                <a:gd name="adj2" fmla="val 71379"/>
              </a:avLst>
            </a:prstGeom>
            <a:ln>
              <a:prstDash val="dash"/>
              <a:tailEnd type="arrow"/>
            </a:ln>
          </p:spPr>
          <p:style>
            <a:lnRef idx="2">
              <a:schemeClr val="dk1"/>
            </a:lnRef>
            <a:fillRef idx="0">
              <a:schemeClr val="dk1"/>
            </a:fillRef>
            <a:effectRef idx="1">
              <a:schemeClr val="dk1"/>
            </a:effectRef>
            <a:fontRef idx="minor">
              <a:schemeClr val="tx1"/>
            </a:fontRef>
          </p:style>
        </p:cxnSp>
      </p:grpSp>
      <p:sp>
        <p:nvSpPr>
          <p:cNvPr id="84" name="文字方塊 83"/>
          <p:cNvSpPr txBox="1"/>
          <p:nvPr/>
        </p:nvSpPr>
        <p:spPr>
          <a:xfrm>
            <a:off x="107535" y="3112381"/>
            <a:ext cx="877163" cy="369332"/>
          </a:xfrm>
          <a:prstGeom prst="rect">
            <a:avLst/>
          </a:prstGeom>
          <a:solidFill>
            <a:srgbClr val="FFFF00"/>
          </a:solidFill>
          <a:ln>
            <a:noFill/>
          </a:ln>
        </p:spPr>
        <p:style>
          <a:lnRef idx="2">
            <a:schemeClr val="dk1"/>
          </a:lnRef>
          <a:fillRef idx="1">
            <a:schemeClr val="lt1"/>
          </a:fillRef>
          <a:effectRef idx="0">
            <a:schemeClr val="dk1"/>
          </a:effectRef>
          <a:fontRef idx="minor">
            <a:schemeClr val="dk1"/>
          </a:fontRef>
        </p:style>
        <p:txBody>
          <a:bodyPr wrap="none" lIns="91376" tIns="45688" rIns="91376" bIns="45688" rtlCol="0">
            <a:spAutoFit/>
          </a:bodyPr>
          <a:lstStyle/>
          <a:p>
            <a:pPr defTabSz="913680"/>
            <a:r>
              <a:rPr lang="zh-TW" altLang="en-US" dirty="0">
                <a:solidFill>
                  <a:prstClr val="black"/>
                </a:solidFill>
                <a:latin typeface="標楷體" pitchFamily="65" charset="-120"/>
                <a:ea typeface="標楷體" pitchFamily="65" charset="-120"/>
              </a:rPr>
              <a:t>計數型</a:t>
            </a:r>
          </a:p>
        </p:txBody>
      </p:sp>
      <p:sp>
        <p:nvSpPr>
          <p:cNvPr id="85" name="文字方塊 84"/>
          <p:cNvSpPr txBox="1"/>
          <p:nvPr/>
        </p:nvSpPr>
        <p:spPr>
          <a:xfrm>
            <a:off x="94464" y="1059583"/>
            <a:ext cx="877163" cy="369332"/>
          </a:xfrm>
          <a:prstGeom prst="rect">
            <a:avLst/>
          </a:prstGeom>
          <a:solidFill>
            <a:srgbClr val="FFFF00"/>
          </a:solidFill>
          <a:ln>
            <a:noFill/>
          </a:ln>
        </p:spPr>
        <p:style>
          <a:lnRef idx="2">
            <a:schemeClr val="dk1"/>
          </a:lnRef>
          <a:fillRef idx="1">
            <a:schemeClr val="lt1"/>
          </a:fillRef>
          <a:effectRef idx="0">
            <a:schemeClr val="dk1"/>
          </a:effectRef>
          <a:fontRef idx="minor">
            <a:schemeClr val="dk1"/>
          </a:fontRef>
        </p:style>
        <p:txBody>
          <a:bodyPr wrap="none" lIns="91376" tIns="45688" rIns="91376" bIns="45688" rtlCol="0">
            <a:spAutoFit/>
          </a:bodyPr>
          <a:lstStyle/>
          <a:p>
            <a:pPr defTabSz="913680"/>
            <a:r>
              <a:rPr lang="zh-TW" altLang="en-US" dirty="0">
                <a:solidFill>
                  <a:prstClr val="black"/>
                </a:solidFill>
                <a:latin typeface="標楷體" pitchFamily="65" charset="-120"/>
                <a:ea typeface="標楷體" pitchFamily="65" charset="-120"/>
              </a:rPr>
              <a:t>計量型</a:t>
            </a:r>
          </a:p>
        </p:txBody>
      </p:sp>
      <p:grpSp>
        <p:nvGrpSpPr>
          <p:cNvPr id="44" name="群組 85"/>
          <p:cNvGrpSpPr/>
          <p:nvPr/>
        </p:nvGrpSpPr>
        <p:grpSpPr>
          <a:xfrm>
            <a:off x="107505" y="2499742"/>
            <a:ext cx="1178768" cy="442094"/>
            <a:chOff x="7855171" y="71813"/>
            <a:chExt cx="1178768" cy="442094"/>
          </a:xfrm>
        </p:grpSpPr>
        <p:sp>
          <p:nvSpPr>
            <p:cNvPr id="87" name="矩形 86"/>
            <p:cNvSpPr/>
            <p:nvPr/>
          </p:nvSpPr>
          <p:spPr>
            <a:xfrm>
              <a:off x="7855171" y="71813"/>
              <a:ext cx="569714" cy="195486"/>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defTabSz="913680"/>
              <a:r>
                <a:rPr lang="en-US" altLang="zh-TW" sz="800" dirty="0">
                  <a:solidFill>
                    <a:prstClr val="black"/>
                  </a:solidFill>
                  <a:latin typeface="Arial" panose="020B0604020202020204" pitchFamily="34" charset="0"/>
                  <a:ea typeface="標楷體" panose="03000509000000000000" pitchFamily="65" charset="-120"/>
                  <a:cs typeface="Arial" panose="020B0604020202020204" pitchFamily="34" charset="0"/>
                </a:rPr>
                <a:t>iDQE</a:t>
              </a:r>
            </a:p>
          </p:txBody>
        </p:sp>
        <p:sp>
          <p:nvSpPr>
            <p:cNvPr id="88" name="矩形 87"/>
            <p:cNvSpPr/>
            <p:nvPr/>
          </p:nvSpPr>
          <p:spPr>
            <a:xfrm>
              <a:off x="7855628" y="319507"/>
              <a:ext cx="568800" cy="1944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913680"/>
              <a:r>
                <a:rPr lang="en-US" altLang="zh-TW" sz="800" dirty="0">
                  <a:solidFill>
                    <a:prstClr val="black"/>
                  </a:solidFill>
                  <a:latin typeface="Arial" panose="020B0604020202020204" pitchFamily="34" charset="0"/>
                  <a:ea typeface="標楷體" panose="03000509000000000000" pitchFamily="65" charset="-120"/>
                  <a:cs typeface="Arial" panose="020B0604020202020204" pitchFamily="34" charset="0"/>
                </a:rPr>
                <a:t>KFM</a:t>
              </a:r>
              <a:endParaRPr lang="zh-TW" altLang="en-US" sz="800" dirty="0">
                <a:solidFill>
                  <a:prstClr val="black"/>
                </a:solidFill>
                <a:latin typeface="Arial" panose="020B0604020202020204" pitchFamily="34" charset="0"/>
                <a:ea typeface="標楷體" panose="03000509000000000000" pitchFamily="65" charset="-120"/>
                <a:cs typeface="Arial" panose="020B0604020202020204" pitchFamily="34" charset="0"/>
              </a:endParaRPr>
            </a:p>
          </p:txBody>
        </p:sp>
        <p:sp>
          <p:nvSpPr>
            <p:cNvPr id="89" name="矩形 88"/>
            <p:cNvSpPr/>
            <p:nvPr/>
          </p:nvSpPr>
          <p:spPr>
            <a:xfrm>
              <a:off x="8465139" y="319507"/>
              <a:ext cx="568800" cy="19440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defTabSz="913680"/>
              <a:r>
                <a:rPr lang="en-US" altLang="zh-TW" sz="700" dirty="0">
                  <a:solidFill>
                    <a:prstClr val="black"/>
                  </a:solidFill>
                  <a:latin typeface="Arial" panose="020B0604020202020204" pitchFamily="34" charset="0"/>
                  <a:ea typeface="標楷體" panose="03000509000000000000" pitchFamily="65" charset="-120"/>
                  <a:cs typeface="Arial" panose="020B0604020202020204" pitchFamily="34" charset="0"/>
                </a:rPr>
                <a:t>Unknown</a:t>
              </a:r>
              <a:endParaRPr lang="zh-TW" altLang="en-US" sz="700" dirty="0">
                <a:solidFill>
                  <a:prstClr val="black"/>
                </a:solidFill>
                <a:latin typeface="Arial" panose="020B0604020202020204" pitchFamily="34" charset="0"/>
                <a:ea typeface="標楷體" panose="03000509000000000000" pitchFamily="65" charset="-120"/>
                <a:cs typeface="Arial" panose="020B0604020202020204" pitchFamily="34" charset="0"/>
              </a:endParaRPr>
            </a:p>
          </p:txBody>
        </p:sp>
        <p:sp>
          <p:nvSpPr>
            <p:cNvPr id="90" name="矩形 89"/>
            <p:cNvSpPr/>
            <p:nvPr/>
          </p:nvSpPr>
          <p:spPr>
            <a:xfrm>
              <a:off x="8465139" y="72356"/>
              <a:ext cx="568800" cy="1944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defTabSz="913680"/>
              <a:r>
                <a:rPr lang="en-US" altLang="zh-TW" sz="800" dirty="0">
                  <a:solidFill>
                    <a:prstClr val="black"/>
                  </a:solidFill>
                  <a:latin typeface="Arial" panose="020B0604020202020204" pitchFamily="34" charset="0"/>
                  <a:ea typeface="標楷體" panose="03000509000000000000" pitchFamily="65" charset="-120"/>
                  <a:cs typeface="Arial" panose="020B0604020202020204" pitchFamily="34" charset="0"/>
                </a:rPr>
                <a:t>SPC+</a:t>
              </a:r>
              <a:endParaRPr lang="zh-TW" altLang="en-US" sz="800" dirty="0">
                <a:solidFill>
                  <a:prstClr val="black"/>
                </a:solidFill>
                <a:latin typeface="Arial" panose="020B0604020202020204" pitchFamily="34" charset="0"/>
                <a:ea typeface="標楷體" panose="03000509000000000000" pitchFamily="65" charset="-120"/>
                <a:cs typeface="Arial" panose="020B0604020202020204" pitchFamily="34" charset="0"/>
              </a:endParaRPr>
            </a:p>
          </p:txBody>
        </p:sp>
      </p:grpSp>
      <p:grpSp>
        <p:nvGrpSpPr>
          <p:cNvPr id="45" name="群組 90"/>
          <p:cNvGrpSpPr/>
          <p:nvPr/>
        </p:nvGrpSpPr>
        <p:grpSpPr>
          <a:xfrm>
            <a:off x="114768" y="4588006"/>
            <a:ext cx="568800" cy="441551"/>
            <a:chOff x="8465139" y="72356"/>
            <a:chExt cx="568800" cy="441551"/>
          </a:xfrm>
        </p:grpSpPr>
        <p:sp>
          <p:nvSpPr>
            <p:cNvPr id="92" name="矩形 91"/>
            <p:cNvSpPr/>
            <p:nvPr/>
          </p:nvSpPr>
          <p:spPr>
            <a:xfrm>
              <a:off x="8465139" y="319507"/>
              <a:ext cx="568800" cy="19440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defTabSz="913680"/>
              <a:r>
                <a:rPr lang="en-US" altLang="zh-TW" sz="700" dirty="0">
                  <a:solidFill>
                    <a:prstClr val="black"/>
                  </a:solidFill>
                  <a:latin typeface="Arial" panose="020B0604020202020204" pitchFamily="34" charset="0"/>
                  <a:ea typeface="標楷體" panose="03000509000000000000" pitchFamily="65" charset="-120"/>
                  <a:cs typeface="Arial" panose="020B0604020202020204" pitchFamily="34" charset="0"/>
                </a:rPr>
                <a:t>Unknown</a:t>
              </a:r>
              <a:endParaRPr lang="zh-TW" altLang="en-US" sz="700" dirty="0">
                <a:solidFill>
                  <a:prstClr val="black"/>
                </a:solidFill>
                <a:latin typeface="Arial" panose="020B0604020202020204" pitchFamily="34" charset="0"/>
                <a:ea typeface="標楷體" panose="03000509000000000000" pitchFamily="65" charset="-120"/>
                <a:cs typeface="Arial" panose="020B0604020202020204" pitchFamily="34" charset="0"/>
              </a:endParaRPr>
            </a:p>
          </p:txBody>
        </p:sp>
        <p:sp>
          <p:nvSpPr>
            <p:cNvPr id="93" name="矩形 92"/>
            <p:cNvSpPr/>
            <p:nvPr/>
          </p:nvSpPr>
          <p:spPr>
            <a:xfrm>
              <a:off x="8465139" y="72356"/>
              <a:ext cx="568800" cy="1944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defTabSz="913680"/>
              <a:r>
                <a:rPr lang="en-US" altLang="zh-TW" sz="800" dirty="0">
                  <a:solidFill>
                    <a:prstClr val="black"/>
                  </a:solidFill>
                  <a:latin typeface="Arial" panose="020B0604020202020204" pitchFamily="34" charset="0"/>
                  <a:ea typeface="標楷體" panose="03000509000000000000" pitchFamily="65" charset="-120"/>
                  <a:cs typeface="Arial" panose="020B0604020202020204" pitchFamily="34" charset="0"/>
                </a:rPr>
                <a:t>RTQCS</a:t>
              </a:r>
              <a:endParaRPr lang="zh-TW" altLang="en-US" sz="800" dirty="0">
                <a:solidFill>
                  <a:prstClr val="black"/>
                </a:solidFill>
                <a:latin typeface="Arial" panose="020B0604020202020204" pitchFamily="34" charset="0"/>
                <a:ea typeface="標楷體" panose="03000509000000000000" pitchFamily="65" charset="-120"/>
                <a:cs typeface="Arial" panose="020B0604020202020204" pitchFamily="34" charset="0"/>
              </a:endParaRPr>
            </a:p>
          </p:txBody>
        </p:sp>
      </p:grpSp>
      <p:sp>
        <p:nvSpPr>
          <p:cNvPr id="95" name="投影片編號版面配置區 3"/>
          <p:cNvSpPr txBox="1">
            <a:spLocks/>
          </p:cNvSpPr>
          <p:nvPr/>
        </p:nvSpPr>
        <p:spPr>
          <a:xfrm>
            <a:off x="6948264" y="4767264"/>
            <a:ext cx="2133600" cy="273844"/>
          </a:xfrm>
          <a:prstGeom prst="rect">
            <a:avLst/>
          </a:prstGeom>
        </p:spPr>
        <p:txBody>
          <a:bodyPr vert="horz" lIns="91376" tIns="45688" rIns="91376" bIns="45688" rtlCol="0" anchor="ctr"/>
          <a:lstStyle/>
          <a:p>
            <a:pPr algn="r" defTabSz="913680">
              <a:defRPr/>
            </a:pPr>
            <a:fld id="{72A3648E-E8B5-404B-AD18-F4E0547D10DF}" type="slidenum">
              <a:rPr lang="zh-TW" altLang="en-US" sz="1200">
                <a:solidFill>
                  <a:prstClr val="black">
                    <a:tint val="75000"/>
                  </a:prstClr>
                </a:solidFill>
              </a:rPr>
              <a:pPr algn="r" defTabSz="913680">
                <a:defRPr/>
              </a:pPr>
              <a:t>9</a:t>
            </a:fld>
            <a:endParaRPr lang="zh-TW" altLang="en-US" sz="1200" dirty="0">
              <a:solidFill>
                <a:prstClr val="black">
                  <a:tint val="75000"/>
                </a:prstClr>
              </a:solidFill>
            </a:endParaRPr>
          </a:p>
        </p:txBody>
      </p:sp>
      <p:pic>
        <p:nvPicPr>
          <p:cNvPr id="97" name="Picture 2" descr="ãpointer iconãçåçæå°çµæ">
            <a:hlinkClick r:id="" action="ppaction://noaction"/>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827624" y="1779702"/>
            <a:ext cx="360000" cy="360000"/>
          </a:xfrm>
          <a:prstGeom prst="rect">
            <a:avLst/>
          </a:prstGeom>
          <a:noFill/>
        </p:spPr>
      </p:pic>
      <p:pic>
        <p:nvPicPr>
          <p:cNvPr id="98" name="Picture 2" descr="ãpointer iconãçåçæå°çµæ">
            <a:hlinkClick r:id="" action="ppaction://noaction"/>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2699792" y="1707654"/>
            <a:ext cx="360000" cy="360000"/>
          </a:xfrm>
          <a:prstGeom prst="rect">
            <a:avLst/>
          </a:prstGeom>
          <a:noFill/>
        </p:spPr>
      </p:pic>
      <p:pic>
        <p:nvPicPr>
          <p:cNvPr id="99" name="Picture 2" descr="ãpointer iconãçåçæå°çµæ">
            <a:hlinkClick r:id="" action="ppaction://noaction"/>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2915816" y="2427734"/>
            <a:ext cx="360000" cy="360000"/>
          </a:xfrm>
          <a:prstGeom prst="rect">
            <a:avLst/>
          </a:prstGeom>
          <a:noFill/>
        </p:spPr>
      </p:pic>
      <p:pic>
        <p:nvPicPr>
          <p:cNvPr id="100" name="Picture 2" descr="ãpointer iconãçåçæå°çµæ">
            <a:hlinkClick r:id="" action="ppaction://noaction"/>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4499992" y="1851670"/>
            <a:ext cx="360000" cy="360000"/>
          </a:xfrm>
          <a:prstGeom prst="rect">
            <a:avLst/>
          </a:prstGeom>
          <a:noFill/>
        </p:spPr>
      </p:pic>
      <p:cxnSp>
        <p:nvCxnSpPr>
          <p:cNvPr id="101" name="圖案 100"/>
          <p:cNvCxnSpPr>
            <a:stCxn id="23" idx="1"/>
            <a:endCxn id="23" idx="3"/>
          </p:cNvCxnSpPr>
          <p:nvPr/>
        </p:nvCxnSpPr>
        <p:spPr>
          <a:xfrm rot="10800000" flipH="1">
            <a:off x="4869763" y="1693773"/>
            <a:ext cx="1692696" cy="12700"/>
          </a:xfrm>
          <a:prstGeom prst="bentConnector5">
            <a:avLst>
              <a:gd name="adj1" fmla="val 756"/>
              <a:gd name="adj2" fmla="val 2715316"/>
              <a:gd name="adj3" fmla="val 97083"/>
            </a:avLst>
          </a:prstGeom>
          <a:ln w="28575">
            <a:tailEnd type="arrow"/>
          </a:ln>
        </p:spPr>
        <p:style>
          <a:lnRef idx="1">
            <a:schemeClr val="dk1"/>
          </a:lnRef>
          <a:fillRef idx="0">
            <a:schemeClr val="dk1"/>
          </a:fillRef>
          <a:effectRef idx="0">
            <a:schemeClr val="dk1"/>
          </a:effectRef>
          <a:fontRef idx="minor">
            <a:schemeClr val="tx1"/>
          </a:fontRef>
        </p:style>
      </p:cxnSp>
      <p:pic>
        <p:nvPicPr>
          <p:cNvPr id="105" name="Picture 2" descr="ãpointer iconãçåçæå°çµæ">
            <a:hlinkClick r:id="" action="ppaction://noaction"/>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6156176" y="1635646"/>
            <a:ext cx="360000" cy="360000"/>
          </a:xfrm>
          <a:prstGeom prst="rect">
            <a:avLst/>
          </a:prstGeom>
          <a:noFill/>
        </p:spPr>
      </p:pic>
    </p:spTree>
    <p:extLst>
      <p:ext uri="{BB962C8B-B14F-4D97-AF65-F5344CB8AC3E}">
        <p14:creationId xmlns:p14="http://schemas.microsoft.com/office/powerpoint/2010/main" val="3092462238"/>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NAME" val="MoonShape"/>
  <p:tag name="ANGLE" val="5"/>
</p:tagLst>
</file>

<file path=ppt/tags/tag11.xml><?xml version="1.0" encoding="utf-8"?>
<p:tagLst xmlns:a="http://schemas.openxmlformats.org/drawingml/2006/main" xmlns:r="http://schemas.openxmlformats.org/officeDocument/2006/relationships" xmlns:p="http://schemas.openxmlformats.org/presentationml/2006/main">
  <p:tag name="NAME" val="MoonHalfShape"/>
  <p:tag name="ANGLE" val="5"/>
</p:tagLst>
</file>

<file path=ppt/tags/tag12.xml><?xml version="1.0" encoding="utf-8"?>
<p:tagLst xmlns:a="http://schemas.openxmlformats.org/drawingml/2006/main" xmlns:r="http://schemas.openxmlformats.org/officeDocument/2006/relationships" xmlns:p="http://schemas.openxmlformats.org/presentationml/2006/main">
  <p:tag name="NAME" val="MoonShape"/>
  <p:tag name="ANGLE" val="4"/>
</p:tagLst>
</file>

<file path=ppt/tags/tag13.xml><?xml version="1.0" encoding="utf-8"?>
<p:tagLst xmlns:a="http://schemas.openxmlformats.org/drawingml/2006/main" xmlns:r="http://schemas.openxmlformats.org/officeDocument/2006/relationships" xmlns:p="http://schemas.openxmlformats.org/presentationml/2006/main">
  <p:tag name="NAME" val="MoonHalfShape"/>
  <p:tag name="ANGLE" val="4"/>
</p:tagLst>
</file>

<file path=ppt/tags/tag14.xml><?xml version="1.0" encoding="utf-8"?>
<p:tagLst xmlns:a="http://schemas.openxmlformats.org/drawingml/2006/main" xmlns:r="http://schemas.openxmlformats.org/officeDocument/2006/relationships" xmlns:p="http://schemas.openxmlformats.org/presentationml/2006/main">
  <p:tag name="NAME" val="MoonShape"/>
  <p:tag name="ANGLE" val="2"/>
</p:tagLst>
</file>

<file path=ppt/tags/tag15.xml><?xml version="1.0" encoding="utf-8"?>
<p:tagLst xmlns:a="http://schemas.openxmlformats.org/drawingml/2006/main" xmlns:r="http://schemas.openxmlformats.org/officeDocument/2006/relationships" xmlns:p="http://schemas.openxmlformats.org/presentationml/2006/main">
  <p:tag name="NAME" val="MoonHalfShape"/>
  <p:tag name="ANGLE" val="2"/>
</p:tagLst>
</file>

<file path=ppt/tags/tag16.xml><?xml version="1.0" encoding="utf-8"?>
<p:tagLst xmlns:a="http://schemas.openxmlformats.org/drawingml/2006/main" xmlns:r="http://schemas.openxmlformats.org/officeDocument/2006/relationships" xmlns:p="http://schemas.openxmlformats.org/presentationml/2006/main">
  <p:tag name="NAME" val="MoonShape"/>
  <p:tag name="ANGLE" val="1"/>
</p:tagLst>
</file>

<file path=ppt/tags/tag17.xml><?xml version="1.0" encoding="utf-8"?>
<p:tagLst xmlns:a="http://schemas.openxmlformats.org/drawingml/2006/main" xmlns:r="http://schemas.openxmlformats.org/officeDocument/2006/relationships" xmlns:p="http://schemas.openxmlformats.org/presentationml/2006/main">
  <p:tag name="NAME" val="MoonHalfShape"/>
  <p:tag name="ANGLE" val="1"/>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dUVaNioeQEy1srSxzx_jYw"/>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NAME" val="Moon"/>
</p:tagLst>
</file>

<file path=ppt/tags/tag4.xml><?xml version="1.0" encoding="utf-8"?>
<p:tagLst xmlns:a="http://schemas.openxmlformats.org/drawingml/2006/main" xmlns:r="http://schemas.openxmlformats.org/officeDocument/2006/relationships" xmlns:p="http://schemas.openxmlformats.org/presentationml/2006/main">
  <p:tag name="NAME" val="Moon"/>
</p:tagLst>
</file>

<file path=ppt/tags/tag5.xml><?xml version="1.0" encoding="utf-8"?>
<p:tagLst xmlns:a="http://schemas.openxmlformats.org/drawingml/2006/main" xmlns:r="http://schemas.openxmlformats.org/officeDocument/2006/relationships" xmlns:p="http://schemas.openxmlformats.org/presentationml/2006/main">
  <p:tag name="NAME" val="Moon"/>
</p:tagLst>
</file>

<file path=ppt/tags/tag6.xml><?xml version="1.0" encoding="utf-8"?>
<p:tagLst xmlns:a="http://schemas.openxmlformats.org/drawingml/2006/main" xmlns:r="http://schemas.openxmlformats.org/officeDocument/2006/relationships" xmlns:p="http://schemas.openxmlformats.org/presentationml/2006/main">
  <p:tag name="NAME" val="Moon"/>
</p:tagLst>
</file>

<file path=ppt/tags/tag7.xml><?xml version="1.0" encoding="utf-8"?>
<p:tagLst xmlns:a="http://schemas.openxmlformats.org/drawingml/2006/main" xmlns:r="http://schemas.openxmlformats.org/officeDocument/2006/relationships" xmlns:p="http://schemas.openxmlformats.org/presentationml/2006/main">
  <p:tag name="NAME" val="Moon"/>
</p:tagLst>
</file>

<file path=ppt/tags/tag8.xml><?xml version="1.0" encoding="utf-8"?>
<p:tagLst xmlns:a="http://schemas.openxmlformats.org/drawingml/2006/main" xmlns:r="http://schemas.openxmlformats.org/officeDocument/2006/relationships" xmlns:p="http://schemas.openxmlformats.org/presentationml/2006/main">
  <p:tag name="NAME" val="MoonShape"/>
  <p:tag name="ANGLE" val="3"/>
</p:tagLst>
</file>

<file path=ppt/tags/tag9.xml><?xml version="1.0" encoding="utf-8"?>
<p:tagLst xmlns:a="http://schemas.openxmlformats.org/drawingml/2006/main" xmlns:r="http://schemas.openxmlformats.org/officeDocument/2006/relationships" xmlns:p="http://schemas.openxmlformats.org/presentationml/2006/main">
  <p:tag name="NAME" val="MoonHalfShape"/>
  <p:tag name="ANGLE" val="4"/>
</p:tagLst>
</file>

<file path=ppt/theme/theme1.xml><?xml version="1.0" encoding="utf-8"?>
<a:theme xmlns:a="http://schemas.openxmlformats.org/drawingml/2006/main" name="1_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0.xml><?xml version="1.0" encoding="utf-8"?>
<a:theme xmlns:a="http://schemas.openxmlformats.org/drawingml/2006/main" name="8_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C000"/>
        </a:solidFill>
        <a:ln>
          <a:solidFill>
            <a:schemeClr val="bg1">
              <a:lumMod val="50000"/>
            </a:schemeClr>
          </a:solidFill>
          <a:prstDash val="sysDash"/>
        </a:ln>
      </a:spPr>
      <a:bodyPr rtlCol="0" anchor="ctr"/>
      <a:lstStyle>
        <a:defPPr algn="ctr">
          <a:defRPr sz="800" b="1" dirty="0" smtClean="0">
            <a:solidFill>
              <a:schemeClr val="bg1"/>
            </a:solidFill>
            <a:latin typeface="微軟正黑體" panose="020B0604030504040204" pitchFamily="34" charset="-120"/>
            <a:ea typeface="微軟正黑體" panose="020B0604030504040204" pitchFamily="34" charset="-120"/>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11.xml><?xml version="1.0" encoding="utf-8"?>
<a:theme xmlns:a="http://schemas.openxmlformats.org/drawingml/2006/main" name="3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rgbClr val="0070C0"/>
          </a:solidFill>
          <a:prstDash val="solid"/>
          <a:headEnd type="none" w="med" len="med"/>
          <a:tailEnd type="none" w="med" len="med"/>
        </a:ln>
      </a:spPr>
      <a:bodyPr/>
      <a:lstStyle/>
      <a:style>
        <a:lnRef idx="1">
          <a:schemeClr val="dk1"/>
        </a:lnRef>
        <a:fillRef idx="0">
          <a:schemeClr val="dk1"/>
        </a:fillRef>
        <a:effectRef idx="0">
          <a:schemeClr val="dk1"/>
        </a:effectRef>
        <a:fontRef idx="minor">
          <a:schemeClr val="tx1"/>
        </a:fontRef>
      </a:style>
    </a:lnDef>
  </a:objectDefaults>
  <a:extraClrSchemeLst/>
</a:theme>
</file>

<file path=ppt/theme/theme12.xml><?xml version="1.0" encoding="utf-8"?>
<a:theme xmlns:a="http://schemas.openxmlformats.org/drawingml/2006/main" name="3_佈景主題1">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3.xml><?xml version="1.0" encoding="utf-8"?>
<a:theme xmlns:a="http://schemas.openxmlformats.org/drawingml/2006/main" name="2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accent1"/>
          </a:solidFill>
          <a:prstDash val="solid"/>
          <a:headEnd type="none" w="med" len="med"/>
          <a:tailEnd type="arrow" w="med" len="med"/>
        </a:ln>
        <a:effectLst>
          <a:outerShdw blurRad="50800" dist="38100" dir="2700000" algn="tl" rotWithShape="0">
            <a:prstClr val="black">
              <a:alpha val="40000"/>
            </a:prstClr>
          </a:outerShdw>
        </a:effectLst>
      </a:spPr>
      <a:bodyPr/>
      <a:lstStyle/>
      <a:style>
        <a:lnRef idx="1">
          <a:schemeClr val="dk1"/>
        </a:lnRef>
        <a:fillRef idx="0">
          <a:schemeClr val="dk1"/>
        </a:fillRef>
        <a:effectRef idx="0">
          <a:schemeClr val="dk1"/>
        </a:effectRef>
        <a:fontRef idx="minor">
          <a:schemeClr val="tx1"/>
        </a:fontRef>
      </a:style>
    </a:lnDef>
  </a:objectDefaults>
  <a:extraClrSchemeLst/>
</a:theme>
</file>

<file path=ppt/theme/theme14.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FOXCONN_CF_SH1436_V1">
  <a:themeElements>
    <a:clrScheme name="Current">
      <a:dk1>
        <a:srgbClr val="000000"/>
      </a:dk1>
      <a:lt1>
        <a:srgbClr val="FFFFFF"/>
      </a:lt1>
      <a:dk2>
        <a:srgbClr val="003264"/>
      </a:dk2>
      <a:lt2>
        <a:srgbClr val="FFFFFF"/>
      </a:lt2>
      <a:accent1>
        <a:srgbClr val="9FCFFF"/>
      </a:accent1>
      <a:accent2>
        <a:srgbClr val="3B9DFF"/>
      </a:accent2>
      <a:accent3>
        <a:srgbClr val="0064C8"/>
      </a:accent3>
      <a:accent4>
        <a:srgbClr val="003264"/>
      </a:accent4>
      <a:accent5>
        <a:srgbClr val="D82219"/>
      </a:accent5>
      <a:accent6>
        <a:srgbClr val="808080"/>
      </a:accent6>
      <a:hlink>
        <a:srgbClr val="0064C8"/>
      </a:hlink>
      <a:folHlink>
        <a:srgbClr val="003264"/>
      </a:folHlink>
    </a:clrScheme>
    <a:fontScheme name="Custom 100">
      <a:majorFont>
        <a:latin typeface="Calibri"/>
        <a:ea typeface="ＭＳ Ｐゴシック"/>
        <a:cs typeface=""/>
      </a:majorFont>
      <a:minorFont>
        <a:latin typeface="Calibri"/>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9525">
          <a:solidFill>
            <a:schemeClr val="accent6"/>
          </a:solidFill>
        </a:ln>
      </a:spPr>
      <a:bodyPr rtlCol="0" anchor="ctr"/>
      <a:lstStyle>
        <a:defPPr algn="ctr">
          <a:defRPr sz="160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6"/>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Current">
        <a:dk1>
          <a:srgbClr val="000000"/>
        </a:dk1>
        <a:lt1>
          <a:srgbClr val="FFFFFF"/>
        </a:lt1>
        <a:dk2>
          <a:srgbClr val="003264"/>
        </a:dk2>
        <a:lt2>
          <a:srgbClr val="FFFFFF"/>
        </a:lt2>
        <a:accent1>
          <a:srgbClr val="9FCFFF"/>
        </a:accent1>
        <a:accent2>
          <a:srgbClr val="3B9DFF"/>
        </a:accent2>
        <a:accent3>
          <a:srgbClr val="0064C8"/>
        </a:accent3>
        <a:accent4>
          <a:srgbClr val="003264"/>
        </a:accent4>
        <a:accent5>
          <a:srgbClr val="D82219"/>
        </a:accent5>
        <a:accent6>
          <a:srgbClr val="808080"/>
        </a:accent6>
        <a:hlink>
          <a:srgbClr val="0064C8"/>
        </a:hlink>
        <a:folHlink>
          <a:srgbClr val="003264"/>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xmlns="" name="FOXCONN_CF_SH1436_V2.potx" id="{C34E827B-0D7C-4B87-AFB4-AB291AB7A6E8}" vid="{D7162902-3F21-4C21-A64E-AEFB94C1ACD3}"/>
    </a:ext>
  </a:extLst>
</a:theme>
</file>

<file path=ppt/theme/theme3.xml><?xml version="1.0" encoding="utf-8"?>
<a:theme xmlns:a="http://schemas.openxmlformats.org/drawingml/2006/main" name="3_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CCFFCC"/>
        </a:solidFill>
        <a:ln w="9525">
          <a:noFill/>
          <a:miter lim="800000"/>
          <a:headEnd/>
          <a:tailEnd/>
        </a:ln>
        <a:effectLst>
          <a:prstShdw prst="shdw17" dist="17961" dir="2700000">
            <a:schemeClr val="accent1">
              <a:gamma/>
              <a:shade val="60000"/>
              <a:invGamma/>
            </a:schemeClr>
          </a:prstShdw>
        </a:effectLst>
      </a:spPr>
      <a:bodyPr wrap="none" rtlCol="0" anchor="t" anchorCtr="0"/>
      <a:lstStyle>
        <a:defPPr defTabSz="914400">
          <a:defRPr sz="1600" b="1" dirty="0" smtClean="0">
            <a:ea typeface="標楷體" pitchFamily="65" charset="-120"/>
            <a:cs typeface="Calibri" pitchFamily="34" charset="0"/>
          </a:defRPr>
        </a:defPPr>
      </a:lstStyle>
    </a:spDef>
    <a:lnDef>
      <a:spPr>
        <a:ln>
          <a:solidFill>
            <a:schemeClr val="tx2">
              <a:lumMod val="60000"/>
              <a:lumOff val="40000"/>
            </a:schemeClr>
          </a:solidFill>
          <a:tailEnd type="arrow"/>
        </a:ln>
      </a:spPr>
      <a:bodyPr/>
      <a:lstStyle/>
      <a:style>
        <a:lnRef idx="2">
          <a:schemeClr val="dk1"/>
        </a:lnRef>
        <a:fillRef idx="0">
          <a:schemeClr val="dk1"/>
        </a:fillRef>
        <a:effectRef idx="1">
          <a:schemeClr val="dk1"/>
        </a:effectRef>
        <a:fontRef idx="minor">
          <a:schemeClr val="tx1"/>
        </a:fontRef>
      </a:style>
    </a:lnDef>
  </a:objectDefaults>
  <a:extraClrSchemeLst/>
</a:theme>
</file>

<file path=ppt/theme/theme4.xml><?xml version="1.0" encoding="utf-8"?>
<a:theme xmlns:a="http://schemas.openxmlformats.org/drawingml/2006/main" name="5_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Class 3 -數據前處理_教材 ver 1.34">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4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rgbClr val="0070C0"/>
          </a:solidFill>
          <a:prstDash val="solid"/>
          <a:headEnd type="none" w="med" len="med"/>
          <a:tailEnd type="none" w="med" len="med"/>
        </a:ln>
      </a:spPr>
      <a:bodyPr/>
      <a:lstStyle/>
      <a:style>
        <a:lnRef idx="1">
          <a:schemeClr val="dk1"/>
        </a:lnRef>
        <a:fillRef idx="0">
          <a:schemeClr val="dk1"/>
        </a:fillRef>
        <a:effectRef idx="0">
          <a:schemeClr val="dk1"/>
        </a:effectRef>
        <a:fontRef idx="minor">
          <a:schemeClr val="tx1"/>
        </a:fontRef>
      </a:style>
    </a:lnDef>
  </a:objectDefaults>
  <a:extraClrSchemeLst/>
</a:theme>
</file>

<file path=ppt/theme/theme7.xml><?xml version="1.0" encoding="utf-8"?>
<a:theme xmlns:a="http://schemas.openxmlformats.org/drawingml/2006/main" name="9_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xml><?xml version="1.0" encoding="utf-8"?>
<a:theme xmlns:a="http://schemas.openxmlformats.org/drawingml/2006/main" name="10_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9.xml><?xml version="1.0" encoding="utf-8"?>
<a:theme xmlns:a="http://schemas.openxmlformats.org/drawingml/2006/main" name="1_Class 3 -數據前處理_教材 ver 1.34">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11581</TotalTime>
  <Words>2264</Words>
  <Application>Microsoft Office PowerPoint</Application>
  <PresentationFormat>如螢幕大小 (16:9)</PresentationFormat>
  <Paragraphs>662</Paragraphs>
  <Slides>27</Slides>
  <Notes>7</Notes>
  <HiddenSlides>0</HiddenSlides>
  <MMClips>0</MMClips>
  <ScaleCrop>false</ScaleCrop>
  <HeadingPairs>
    <vt:vector size="6" baseType="variant">
      <vt:variant>
        <vt:lpstr>佈景主題</vt:lpstr>
      </vt:variant>
      <vt:variant>
        <vt:i4>13</vt:i4>
      </vt:variant>
      <vt:variant>
        <vt:lpstr>內嵌 OLE 伺服程式</vt:lpstr>
      </vt:variant>
      <vt:variant>
        <vt:i4>3</vt:i4>
      </vt:variant>
      <vt:variant>
        <vt:lpstr>投影片標題</vt:lpstr>
      </vt:variant>
      <vt:variant>
        <vt:i4>27</vt:i4>
      </vt:variant>
    </vt:vector>
  </HeadingPairs>
  <TitlesOfParts>
    <vt:vector size="43" baseType="lpstr">
      <vt:lpstr>1_Office 佈景主題</vt:lpstr>
      <vt:lpstr>FOXCONN_CF_SH1436_V1</vt:lpstr>
      <vt:lpstr>3_Office 佈景主題</vt:lpstr>
      <vt:lpstr>5_Office 佈景主題</vt:lpstr>
      <vt:lpstr>Class 3 -數據前處理_教材 ver 1.34</vt:lpstr>
      <vt:lpstr>4_Office 主题</vt:lpstr>
      <vt:lpstr>9_Office 佈景主題</vt:lpstr>
      <vt:lpstr>10_Office 佈景主題</vt:lpstr>
      <vt:lpstr>1_Class 3 -數據前處理_教材 ver 1.34</vt:lpstr>
      <vt:lpstr>8_Office 佈景主題</vt:lpstr>
      <vt:lpstr>3_Office 主题</vt:lpstr>
      <vt:lpstr>3_佈景主題1</vt:lpstr>
      <vt:lpstr>2_Office 主题</vt:lpstr>
      <vt:lpstr>think-cell Slide</vt:lpstr>
      <vt:lpstr>Photo Editor 影像</vt:lpstr>
      <vt:lpstr>文件</vt:lpstr>
      <vt:lpstr>PowerPoint 簡報</vt:lpstr>
      <vt:lpstr>PowerPoint 簡報</vt:lpstr>
      <vt:lpstr>故障預測與健康管理簡介 PHM：Prognostic and Health Management</vt:lpstr>
      <vt:lpstr>PowerPoint 簡報</vt:lpstr>
      <vt:lpstr>PowerPoint 簡報</vt:lpstr>
      <vt:lpstr>PowerPoint 簡報</vt:lpstr>
      <vt:lpstr>PowerPoint 簡報</vt:lpstr>
      <vt:lpstr>PowerPoint 簡報</vt:lpstr>
      <vt:lpstr>PowerPoint 簡報</vt:lpstr>
      <vt:lpstr>PowerPoint 簡報</vt:lpstr>
      <vt:lpstr>PowerPoint 簡報</vt:lpstr>
      <vt:lpstr>設備Y軸自動化 Data P-Line (PHM) 功能流程圖</vt:lpstr>
      <vt:lpstr>PowerPoint 簡報</vt:lpstr>
      <vt:lpstr>PowerPoint 簡報</vt:lpstr>
      <vt:lpstr> PHM資訊架構規劃藍圖</vt:lpstr>
      <vt:lpstr> PHM資訊架構圖 (現行架構：Phase 1 Baseline建立)</vt:lpstr>
      <vt:lpstr>PowerPoint 簡報</vt:lpstr>
      <vt:lpstr>PHM高頻數據採集 標準架構方案</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Company>Innolux Corp.</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投影片 1</dc:title>
  <dc:creator>cc00.hung</dc:creator>
  <cp:lastModifiedBy>hsunkai.chan</cp:lastModifiedBy>
  <cp:revision>932</cp:revision>
  <dcterms:created xsi:type="dcterms:W3CDTF">2018-02-05T02:01:57Z</dcterms:created>
  <dcterms:modified xsi:type="dcterms:W3CDTF">2019-12-30T09:06:32Z</dcterms:modified>
</cp:coreProperties>
</file>